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3"/>
  </p:handoutMasterIdLst>
  <p:sldIdLst>
    <p:sldId id="256" r:id="rId2"/>
  </p:sldIdLst>
  <p:sldSz cx="6858000" cy="9144000" type="letter"/>
  <p:notesSz cx="7010400" cy="9296400"/>
  <p:defaultTex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AE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6" autoAdjust="0"/>
    <p:restoredTop sz="94660"/>
  </p:normalViewPr>
  <p:slideViewPr>
    <p:cSldViewPr snapToGrid="0" showGuides="1">
      <p:cViewPr>
        <p:scale>
          <a:sx n="150" d="100"/>
          <a:sy n="150" d="100"/>
        </p:scale>
        <p:origin x="96" y="108"/>
      </p:cViewPr>
      <p:guideLst>
        <p:guide orient="horz" pos="2880"/>
        <p:guide pos="2160"/>
      </p:guideLst>
    </p:cSldViewPr>
  </p:slideViewPr>
  <p:notesTextViewPr>
    <p:cViewPr>
      <p:scale>
        <a:sx n="1" d="1"/>
        <a:sy n="1" d="1"/>
      </p:scale>
      <p:origin x="0" y="0"/>
    </p:cViewPr>
  </p:notesTextViewPr>
  <p:notesViewPr>
    <p:cSldViewPr snapToGrid="0" showGuides="1">
      <p:cViewPr varScale="1">
        <p:scale>
          <a:sx n="53" d="100"/>
          <a:sy n="53" d="100"/>
        </p:scale>
        <p:origin x="2544" y="72"/>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uFillTx/>
              </a:defRPr>
            </a:lvl1pPr>
          </a:lstStyle>
          <a:p>
            <a:endParaRPr lang="en-US">
              <a:uFillTx/>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uFillTx/>
              </a:defRPr>
            </a:lvl1pPr>
          </a:lstStyle>
          <a:p>
            <a:fld id="{D953BA06-4A16-40E9-8730-D2CE8F64176C}" type="datetimeFigureOut">
              <a:rPr lang="en-US" smtClean="0">
                <a:uFillTx/>
              </a:rPr>
              <a:t>11/11/2018</a:t>
            </a:fld>
            <a:endParaRPr lang="en-US">
              <a:uFillTx/>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uFillTx/>
              </a:defRPr>
            </a:lvl1pPr>
          </a:lstStyle>
          <a:p>
            <a:endParaRPr lang="en-US">
              <a:uFillTx/>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uFillTx/>
              </a:defRPr>
            </a:lvl1pPr>
          </a:lstStyle>
          <a:p>
            <a:fld id="{B3D7DE91-8CF2-4510-8BF7-D237584AF257}" type="slidenum">
              <a:rPr lang="en-US" smtClean="0">
                <a:uFillTx/>
              </a:rPr>
              <a:t>‹#›</a:t>
            </a:fld>
            <a:endParaRPr lang="en-US">
              <a:uFillTx/>
            </a:endParaRPr>
          </a:p>
        </p:txBody>
      </p:sp>
    </p:spTree>
    <p:extLst>
      <p:ext uri="{BB962C8B-B14F-4D97-AF65-F5344CB8AC3E}">
        <p14:creationId xmlns:p14="http://schemas.microsoft.com/office/powerpoint/2010/main" val="9856967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uFillTx/>
              </a:defRPr>
            </a:lvl1pPr>
          </a:lstStyle>
          <a:p>
            <a:r>
              <a:rPr lang="en-US">
                <a:uFillTx/>
              </a:rPr>
              <a:t>Click to edit Master title style</a:t>
            </a:r>
            <a:endParaRPr lang="en-US" dirty="0">
              <a:uFillTx/>
            </a:endParaRP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uFillTx/>
              </a:defRPr>
            </a:lvl1pPr>
            <a:lvl2pPr marL="342900" indent="0" algn="ctr">
              <a:buNone/>
              <a:defRPr sz="1500">
                <a:uFillTx/>
              </a:defRPr>
            </a:lvl2pPr>
            <a:lvl3pPr marL="685800" indent="0" algn="ctr">
              <a:buNone/>
              <a:defRPr sz="1350">
                <a:uFillTx/>
              </a:defRPr>
            </a:lvl3pPr>
            <a:lvl4pPr marL="1028700" indent="0" algn="ctr">
              <a:buNone/>
              <a:defRPr sz="1200">
                <a:uFillTx/>
              </a:defRPr>
            </a:lvl4pPr>
            <a:lvl5pPr marL="1371600" indent="0" algn="ctr">
              <a:buNone/>
              <a:defRPr sz="1200">
                <a:uFillTx/>
              </a:defRPr>
            </a:lvl5pPr>
            <a:lvl6pPr marL="1714500" indent="0" algn="ctr">
              <a:buNone/>
              <a:defRPr sz="1200">
                <a:uFillTx/>
              </a:defRPr>
            </a:lvl6pPr>
            <a:lvl7pPr marL="2057400" indent="0" algn="ctr">
              <a:buNone/>
              <a:defRPr sz="1200">
                <a:uFillTx/>
              </a:defRPr>
            </a:lvl7pPr>
            <a:lvl8pPr marL="2400300" indent="0" algn="ctr">
              <a:buNone/>
              <a:defRPr sz="1200">
                <a:uFillTx/>
              </a:defRPr>
            </a:lvl8pPr>
            <a:lvl9pPr marL="2743200" indent="0" algn="ctr">
              <a:buNone/>
              <a:defRPr sz="1200">
                <a:uFillTx/>
              </a:defRPr>
            </a:lvl9pPr>
          </a:lstStyle>
          <a:p>
            <a:r>
              <a:rPr lang="en-US">
                <a:uFillTx/>
              </a:rPr>
              <a:t>Click to edit Master subtitle style</a:t>
            </a:r>
            <a:endParaRPr lang="en-US" dirty="0">
              <a:uFillTx/>
            </a:endParaRPr>
          </a:p>
        </p:txBody>
      </p:sp>
      <p:sp>
        <p:nvSpPr>
          <p:cNvPr id="4" name="Date Placeholder 3"/>
          <p:cNvSpPr>
            <a:spLocks noGrp="1"/>
          </p:cNvSpPr>
          <p:nvPr>
            <p:ph type="dt" sz="half" idx="10"/>
          </p:nvPr>
        </p:nvSpPr>
        <p:spPr/>
        <p:txBody>
          <a:bodyPr/>
          <a:lstStyle/>
          <a:p>
            <a:fld id="{D68F3B6F-EE77-45F3-8ADC-61D5DF62CC9C}" type="datetimeFigureOut">
              <a:rPr lang="en-US" smtClean="0">
                <a:uFillTx/>
              </a:rPr>
              <a:t>11/11/2018</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F5D40D97-33F6-4971-95A1-2EC61B1102BF}" type="slidenum">
              <a:rPr lang="en-US" smtClean="0">
                <a:uFillTx/>
              </a:rPr>
              <a:t>‹#›</a:t>
            </a:fld>
            <a:endParaRPr lang="en-US">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US" dirty="0">
              <a:uFillTx/>
            </a:endParaRPr>
          </a:p>
        </p:txBody>
      </p:sp>
      <p:sp>
        <p:nvSpPr>
          <p:cNvPr id="3" name="Vertical Text Placeholder 2"/>
          <p:cNvSpPr>
            <a:spLocks noGrp="1"/>
          </p:cNvSpPr>
          <p:nvPr>
            <p:ph type="body" orient="vert" idx="1"/>
          </p:nvPr>
        </p:nvSpPr>
        <p:spPr/>
        <p:txBody>
          <a:bodyPr vert="eaVert"/>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Date Placeholder 3"/>
          <p:cNvSpPr>
            <a:spLocks noGrp="1"/>
          </p:cNvSpPr>
          <p:nvPr>
            <p:ph type="dt" sz="half" idx="10"/>
          </p:nvPr>
        </p:nvSpPr>
        <p:spPr/>
        <p:txBody>
          <a:bodyPr/>
          <a:lstStyle/>
          <a:p>
            <a:fld id="{D68F3B6F-EE77-45F3-8ADC-61D5DF62CC9C}" type="datetimeFigureOut">
              <a:rPr lang="en-US" smtClean="0">
                <a:uFillTx/>
              </a:rPr>
              <a:t>11/11/2018</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F5D40D97-33F6-4971-95A1-2EC61B1102BF}" type="slidenum">
              <a:rPr lang="en-US" smtClean="0">
                <a:uFillTx/>
              </a:rPr>
              <a:t>‹#›</a:t>
            </a:fld>
            <a:endParaRPr lang="en-US">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uFillTx/>
              </a:rPr>
              <a:t>Click to edit Master title style</a:t>
            </a:r>
            <a:endParaRPr lang="en-US" dirty="0">
              <a:uFillTx/>
            </a:endParaRPr>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Date Placeholder 3"/>
          <p:cNvSpPr>
            <a:spLocks noGrp="1"/>
          </p:cNvSpPr>
          <p:nvPr>
            <p:ph type="dt" sz="half" idx="10"/>
          </p:nvPr>
        </p:nvSpPr>
        <p:spPr/>
        <p:txBody>
          <a:bodyPr/>
          <a:lstStyle/>
          <a:p>
            <a:fld id="{D68F3B6F-EE77-45F3-8ADC-61D5DF62CC9C}" type="datetimeFigureOut">
              <a:rPr lang="en-US" smtClean="0">
                <a:uFillTx/>
              </a:rPr>
              <a:t>11/11/2018</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F5D40D97-33F6-4971-95A1-2EC61B1102BF}" type="slidenum">
              <a:rPr lang="en-US" smtClean="0">
                <a:uFillTx/>
              </a:rPr>
              <a:t>‹#›</a:t>
            </a:fld>
            <a:endParaRPr lang="en-US">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US" dirty="0">
              <a:uFillTx/>
            </a:endParaRPr>
          </a:p>
        </p:txBody>
      </p:sp>
      <p:sp>
        <p:nvSpPr>
          <p:cNvPr id="3" name="Content Placeholder 2"/>
          <p:cNvSpPr>
            <a:spLocks noGrp="1"/>
          </p:cNvSpPr>
          <p:nvPr>
            <p:ph idx="1"/>
          </p:nvPr>
        </p:nvSpPr>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Date Placeholder 3"/>
          <p:cNvSpPr>
            <a:spLocks noGrp="1"/>
          </p:cNvSpPr>
          <p:nvPr>
            <p:ph type="dt" sz="half" idx="10"/>
          </p:nvPr>
        </p:nvSpPr>
        <p:spPr/>
        <p:txBody>
          <a:bodyPr/>
          <a:lstStyle/>
          <a:p>
            <a:fld id="{D68F3B6F-EE77-45F3-8ADC-61D5DF62CC9C}" type="datetimeFigureOut">
              <a:rPr lang="en-US" smtClean="0">
                <a:uFillTx/>
              </a:rPr>
              <a:t>11/11/2018</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F5D40D97-33F6-4971-95A1-2EC61B1102BF}" type="slidenum">
              <a:rPr lang="en-US" smtClean="0">
                <a:uFillTx/>
              </a:rPr>
              <a:t>‹#›</a:t>
            </a:fld>
            <a:endParaRPr lang="en-US">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uFillTx/>
              </a:defRPr>
            </a:lvl1pPr>
          </a:lstStyle>
          <a:p>
            <a:r>
              <a:rPr lang="en-US">
                <a:uFillTx/>
              </a:rPr>
              <a:t>Click to edit Master title style</a:t>
            </a:r>
            <a:endParaRPr lang="en-US" dirty="0">
              <a:uFillTx/>
            </a:endParaRPr>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uFillTx/>
              </a:defRPr>
            </a:lvl1pPr>
            <a:lvl2pPr marL="342900" indent="0">
              <a:buNone/>
              <a:defRPr sz="1500">
                <a:solidFill>
                  <a:schemeClr val="tx1">
                    <a:tint val="75000"/>
                  </a:schemeClr>
                </a:solidFill>
                <a:uFillTx/>
              </a:defRPr>
            </a:lvl2pPr>
            <a:lvl3pPr marL="685800" indent="0">
              <a:buNone/>
              <a:defRPr sz="1350">
                <a:solidFill>
                  <a:schemeClr val="tx1">
                    <a:tint val="75000"/>
                  </a:schemeClr>
                </a:solidFill>
                <a:uFillTx/>
              </a:defRPr>
            </a:lvl3pPr>
            <a:lvl4pPr marL="1028700" indent="0">
              <a:buNone/>
              <a:defRPr sz="1200">
                <a:solidFill>
                  <a:schemeClr val="tx1">
                    <a:tint val="75000"/>
                  </a:schemeClr>
                </a:solidFill>
                <a:uFillTx/>
              </a:defRPr>
            </a:lvl4pPr>
            <a:lvl5pPr marL="1371600" indent="0">
              <a:buNone/>
              <a:defRPr sz="1200">
                <a:solidFill>
                  <a:schemeClr val="tx1">
                    <a:tint val="75000"/>
                  </a:schemeClr>
                </a:solidFill>
                <a:uFillTx/>
              </a:defRPr>
            </a:lvl5pPr>
            <a:lvl6pPr marL="1714500" indent="0">
              <a:buNone/>
              <a:defRPr sz="1200">
                <a:solidFill>
                  <a:schemeClr val="tx1">
                    <a:tint val="75000"/>
                  </a:schemeClr>
                </a:solidFill>
                <a:uFillTx/>
              </a:defRPr>
            </a:lvl6pPr>
            <a:lvl7pPr marL="2057400" indent="0">
              <a:buNone/>
              <a:defRPr sz="1200">
                <a:solidFill>
                  <a:schemeClr val="tx1">
                    <a:tint val="75000"/>
                  </a:schemeClr>
                </a:solidFill>
                <a:uFillTx/>
              </a:defRPr>
            </a:lvl7pPr>
            <a:lvl8pPr marL="2400300" indent="0">
              <a:buNone/>
              <a:defRPr sz="1200">
                <a:solidFill>
                  <a:schemeClr val="tx1">
                    <a:tint val="75000"/>
                  </a:schemeClr>
                </a:solidFill>
                <a:uFillTx/>
              </a:defRPr>
            </a:lvl8pPr>
            <a:lvl9pPr marL="2743200" indent="0">
              <a:buNone/>
              <a:defRPr sz="1200">
                <a:solidFill>
                  <a:schemeClr val="tx1">
                    <a:tint val="75000"/>
                  </a:schemeClr>
                </a:solidFill>
                <a:uFillTx/>
              </a:defRPr>
            </a:lvl9pPr>
          </a:lstStyle>
          <a:p>
            <a:pPr lvl="0"/>
            <a:r>
              <a:rPr lang="en-US">
                <a:uFillTx/>
              </a:rPr>
              <a:t>Click to edit Master text styles</a:t>
            </a:r>
          </a:p>
        </p:txBody>
      </p:sp>
      <p:sp>
        <p:nvSpPr>
          <p:cNvPr id="4" name="Date Placeholder 3"/>
          <p:cNvSpPr>
            <a:spLocks noGrp="1"/>
          </p:cNvSpPr>
          <p:nvPr>
            <p:ph type="dt" sz="half" idx="10"/>
          </p:nvPr>
        </p:nvSpPr>
        <p:spPr/>
        <p:txBody>
          <a:bodyPr/>
          <a:lstStyle/>
          <a:p>
            <a:fld id="{D68F3B6F-EE77-45F3-8ADC-61D5DF62CC9C}" type="datetimeFigureOut">
              <a:rPr lang="en-US" smtClean="0">
                <a:uFillTx/>
              </a:rPr>
              <a:t>11/11/2018</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F5D40D97-33F6-4971-95A1-2EC61B1102BF}" type="slidenum">
              <a:rPr lang="en-US" smtClean="0">
                <a:uFillTx/>
              </a:rPr>
              <a:t>‹#›</a:t>
            </a:fld>
            <a:endParaRPr lang="en-US">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US" dirty="0">
              <a:uFillTx/>
            </a:endParaRPr>
          </a:p>
        </p:txBody>
      </p:sp>
      <p:sp>
        <p:nvSpPr>
          <p:cNvPr id="3" name="Content Placeholder 2"/>
          <p:cNvSpPr>
            <a:spLocks noGrp="1"/>
          </p:cNvSpPr>
          <p:nvPr>
            <p:ph sz="half" idx="1"/>
          </p:nvPr>
        </p:nvSpPr>
        <p:spPr>
          <a:xfrm>
            <a:off x="471488" y="2434167"/>
            <a:ext cx="2914650" cy="5801784"/>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Content Placeholder 3"/>
          <p:cNvSpPr>
            <a:spLocks noGrp="1"/>
          </p:cNvSpPr>
          <p:nvPr>
            <p:ph sz="half" idx="2"/>
          </p:nvPr>
        </p:nvSpPr>
        <p:spPr>
          <a:xfrm>
            <a:off x="3471863" y="2434167"/>
            <a:ext cx="2914650" cy="5801784"/>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5" name="Date Placeholder 4"/>
          <p:cNvSpPr>
            <a:spLocks noGrp="1"/>
          </p:cNvSpPr>
          <p:nvPr>
            <p:ph type="dt" sz="half" idx="10"/>
          </p:nvPr>
        </p:nvSpPr>
        <p:spPr/>
        <p:txBody>
          <a:bodyPr/>
          <a:lstStyle/>
          <a:p>
            <a:fld id="{D68F3B6F-EE77-45F3-8ADC-61D5DF62CC9C}" type="datetimeFigureOut">
              <a:rPr lang="en-US" smtClean="0">
                <a:uFillTx/>
              </a:rPr>
              <a:t>11/11/2018</a:t>
            </a:fld>
            <a:endParaRPr lang="en-US">
              <a:uFillTx/>
            </a:endParaRPr>
          </a:p>
        </p:txBody>
      </p:sp>
      <p:sp>
        <p:nvSpPr>
          <p:cNvPr id="6" name="Footer Placeholder 5"/>
          <p:cNvSpPr>
            <a:spLocks noGrp="1"/>
          </p:cNvSpPr>
          <p:nvPr>
            <p:ph type="ftr" sz="quarter" idx="11"/>
          </p:nvPr>
        </p:nvSpPr>
        <p:spPr/>
        <p:txBody>
          <a:bodyPr/>
          <a:lstStyle/>
          <a:p>
            <a:endParaRPr lang="en-US">
              <a:uFillTx/>
            </a:endParaRPr>
          </a:p>
        </p:txBody>
      </p:sp>
      <p:sp>
        <p:nvSpPr>
          <p:cNvPr id="7" name="Slide Number Placeholder 6"/>
          <p:cNvSpPr>
            <a:spLocks noGrp="1"/>
          </p:cNvSpPr>
          <p:nvPr>
            <p:ph type="sldNum" sz="quarter" idx="12"/>
          </p:nvPr>
        </p:nvSpPr>
        <p:spPr/>
        <p:txBody>
          <a:bodyPr/>
          <a:lstStyle/>
          <a:p>
            <a:fld id="{F5D40D97-33F6-4971-95A1-2EC61B1102BF}" type="slidenum">
              <a:rPr lang="en-US" smtClean="0">
                <a:uFillTx/>
              </a:rPr>
              <a:t>‹#›</a:t>
            </a:fld>
            <a:endParaRPr lang="en-US">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uFillTx/>
              </a:rPr>
              <a:t>Click to edit Master title style</a:t>
            </a:r>
            <a:endParaRPr lang="en-US" dirty="0">
              <a:uFillTx/>
            </a:endParaRP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uFillTx/>
              </a:defRPr>
            </a:lvl1pPr>
            <a:lvl2pPr marL="342900" indent="0">
              <a:buNone/>
              <a:defRPr sz="1500" b="1">
                <a:uFillTx/>
              </a:defRPr>
            </a:lvl2pPr>
            <a:lvl3pPr marL="685800" indent="0">
              <a:buNone/>
              <a:defRPr sz="1350" b="1">
                <a:uFillTx/>
              </a:defRPr>
            </a:lvl3pPr>
            <a:lvl4pPr marL="1028700" indent="0">
              <a:buNone/>
              <a:defRPr sz="1200" b="1">
                <a:uFillTx/>
              </a:defRPr>
            </a:lvl4pPr>
            <a:lvl5pPr marL="1371600" indent="0">
              <a:buNone/>
              <a:defRPr sz="1200" b="1">
                <a:uFillTx/>
              </a:defRPr>
            </a:lvl5pPr>
            <a:lvl6pPr marL="1714500" indent="0">
              <a:buNone/>
              <a:defRPr sz="1200" b="1">
                <a:uFillTx/>
              </a:defRPr>
            </a:lvl6pPr>
            <a:lvl7pPr marL="2057400" indent="0">
              <a:buNone/>
              <a:defRPr sz="1200" b="1">
                <a:uFillTx/>
              </a:defRPr>
            </a:lvl7pPr>
            <a:lvl8pPr marL="2400300" indent="0">
              <a:buNone/>
              <a:defRPr sz="1200" b="1">
                <a:uFillTx/>
              </a:defRPr>
            </a:lvl8pPr>
            <a:lvl9pPr marL="2743200" indent="0">
              <a:buNone/>
              <a:defRPr sz="1200" b="1">
                <a:uFillTx/>
              </a:defRPr>
            </a:lvl9pPr>
          </a:lstStyle>
          <a:p>
            <a:pPr lvl="0"/>
            <a:r>
              <a:rPr lang="en-US">
                <a:uFillTx/>
              </a:rPr>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uFillTx/>
              </a:defRPr>
            </a:lvl1pPr>
            <a:lvl2pPr marL="342900" indent="0">
              <a:buNone/>
              <a:defRPr sz="1500" b="1">
                <a:uFillTx/>
              </a:defRPr>
            </a:lvl2pPr>
            <a:lvl3pPr marL="685800" indent="0">
              <a:buNone/>
              <a:defRPr sz="1350" b="1">
                <a:uFillTx/>
              </a:defRPr>
            </a:lvl3pPr>
            <a:lvl4pPr marL="1028700" indent="0">
              <a:buNone/>
              <a:defRPr sz="1200" b="1">
                <a:uFillTx/>
              </a:defRPr>
            </a:lvl4pPr>
            <a:lvl5pPr marL="1371600" indent="0">
              <a:buNone/>
              <a:defRPr sz="1200" b="1">
                <a:uFillTx/>
              </a:defRPr>
            </a:lvl5pPr>
            <a:lvl6pPr marL="1714500" indent="0">
              <a:buNone/>
              <a:defRPr sz="1200" b="1">
                <a:uFillTx/>
              </a:defRPr>
            </a:lvl6pPr>
            <a:lvl7pPr marL="2057400" indent="0">
              <a:buNone/>
              <a:defRPr sz="1200" b="1">
                <a:uFillTx/>
              </a:defRPr>
            </a:lvl7pPr>
            <a:lvl8pPr marL="2400300" indent="0">
              <a:buNone/>
              <a:defRPr sz="1200" b="1">
                <a:uFillTx/>
              </a:defRPr>
            </a:lvl8pPr>
            <a:lvl9pPr marL="2743200" indent="0">
              <a:buNone/>
              <a:defRPr sz="1200" b="1">
                <a:uFillTx/>
              </a:defRPr>
            </a:lvl9pPr>
          </a:lstStyle>
          <a:p>
            <a:pPr lvl="0"/>
            <a:r>
              <a:rPr lang="en-US">
                <a:uFillTx/>
              </a:rPr>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7" name="Date Placeholder 6"/>
          <p:cNvSpPr>
            <a:spLocks noGrp="1"/>
          </p:cNvSpPr>
          <p:nvPr>
            <p:ph type="dt" sz="half" idx="10"/>
          </p:nvPr>
        </p:nvSpPr>
        <p:spPr/>
        <p:txBody>
          <a:bodyPr/>
          <a:lstStyle/>
          <a:p>
            <a:fld id="{D68F3B6F-EE77-45F3-8ADC-61D5DF62CC9C}" type="datetimeFigureOut">
              <a:rPr lang="en-US" smtClean="0">
                <a:uFillTx/>
              </a:rPr>
              <a:t>11/11/2018</a:t>
            </a:fld>
            <a:endParaRPr lang="en-US">
              <a:uFillTx/>
            </a:endParaRPr>
          </a:p>
        </p:txBody>
      </p:sp>
      <p:sp>
        <p:nvSpPr>
          <p:cNvPr id="8" name="Footer Placeholder 7"/>
          <p:cNvSpPr>
            <a:spLocks noGrp="1"/>
          </p:cNvSpPr>
          <p:nvPr>
            <p:ph type="ftr" sz="quarter" idx="11"/>
          </p:nvPr>
        </p:nvSpPr>
        <p:spPr/>
        <p:txBody>
          <a:bodyPr/>
          <a:lstStyle/>
          <a:p>
            <a:endParaRPr lang="en-US">
              <a:uFillTx/>
            </a:endParaRPr>
          </a:p>
        </p:txBody>
      </p:sp>
      <p:sp>
        <p:nvSpPr>
          <p:cNvPr id="9" name="Slide Number Placeholder 8"/>
          <p:cNvSpPr>
            <a:spLocks noGrp="1"/>
          </p:cNvSpPr>
          <p:nvPr>
            <p:ph type="sldNum" sz="quarter" idx="12"/>
          </p:nvPr>
        </p:nvSpPr>
        <p:spPr/>
        <p:txBody>
          <a:bodyPr/>
          <a:lstStyle/>
          <a:p>
            <a:fld id="{F5D40D97-33F6-4971-95A1-2EC61B1102BF}" type="slidenum">
              <a:rPr lang="en-US" smtClean="0">
                <a:uFillTx/>
              </a:rPr>
              <a:t>‹#›</a:t>
            </a:fld>
            <a:endParaRPr lang="en-US">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US" dirty="0">
              <a:uFillTx/>
            </a:endParaRPr>
          </a:p>
        </p:txBody>
      </p:sp>
      <p:sp>
        <p:nvSpPr>
          <p:cNvPr id="3" name="Date Placeholder 2"/>
          <p:cNvSpPr>
            <a:spLocks noGrp="1"/>
          </p:cNvSpPr>
          <p:nvPr>
            <p:ph type="dt" sz="half" idx="10"/>
          </p:nvPr>
        </p:nvSpPr>
        <p:spPr/>
        <p:txBody>
          <a:bodyPr/>
          <a:lstStyle/>
          <a:p>
            <a:fld id="{D68F3B6F-EE77-45F3-8ADC-61D5DF62CC9C}" type="datetimeFigureOut">
              <a:rPr lang="en-US" smtClean="0">
                <a:uFillTx/>
              </a:rPr>
              <a:t>11/11/2018</a:t>
            </a:fld>
            <a:endParaRPr lang="en-US">
              <a:uFillTx/>
            </a:endParaRPr>
          </a:p>
        </p:txBody>
      </p:sp>
      <p:sp>
        <p:nvSpPr>
          <p:cNvPr id="4" name="Footer Placeholder 3"/>
          <p:cNvSpPr>
            <a:spLocks noGrp="1"/>
          </p:cNvSpPr>
          <p:nvPr>
            <p:ph type="ftr" sz="quarter" idx="11"/>
          </p:nvPr>
        </p:nvSpPr>
        <p:spPr/>
        <p:txBody>
          <a:bodyPr/>
          <a:lstStyle/>
          <a:p>
            <a:endParaRPr lang="en-US">
              <a:uFillTx/>
            </a:endParaRPr>
          </a:p>
        </p:txBody>
      </p:sp>
      <p:sp>
        <p:nvSpPr>
          <p:cNvPr id="5" name="Slide Number Placeholder 4"/>
          <p:cNvSpPr>
            <a:spLocks noGrp="1"/>
          </p:cNvSpPr>
          <p:nvPr>
            <p:ph type="sldNum" sz="quarter" idx="12"/>
          </p:nvPr>
        </p:nvSpPr>
        <p:spPr/>
        <p:txBody>
          <a:bodyPr/>
          <a:lstStyle/>
          <a:p>
            <a:fld id="{F5D40D97-33F6-4971-95A1-2EC61B1102BF}" type="slidenum">
              <a:rPr lang="en-US" smtClean="0">
                <a:uFillTx/>
              </a:rPr>
              <a:t>‹#›</a:t>
            </a:fld>
            <a:endParaRPr lang="en-US">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8F3B6F-EE77-45F3-8ADC-61D5DF62CC9C}" type="datetimeFigureOut">
              <a:rPr lang="en-US" smtClean="0">
                <a:uFillTx/>
              </a:rPr>
              <a:t>11/11/2018</a:t>
            </a:fld>
            <a:endParaRPr lang="en-US">
              <a:uFillTx/>
            </a:endParaRPr>
          </a:p>
        </p:txBody>
      </p:sp>
      <p:sp>
        <p:nvSpPr>
          <p:cNvPr id="3" name="Footer Placeholder 2"/>
          <p:cNvSpPr>
            <a:spLocks noGrp="1"/>
          </p:cNvSpPr>
          <p:nvPr>
            <p:ph type="ftr" sz="quarter" idx="11"/>
          </p:nvPr>
        </p:nvSpPr>
        <p:spPr/>
        <p:txBody>
          <a:bodyPr/>
          <a:lstStyle/>
          <a:p>
            <a:endParaRPr lang="en-US">
              <a:uFillTx/>
            </a:endParaRPr>
          </a:p>
        </p:txBody>
      </p:sp>
      <p:sp>
        <p:nvSpPr>
          <p:cNvPr id="4" name="Slide Number Placeholder 3"/>
          <p:cNvSpPr>
            <a:spLocks noGrp="1"/>
          </p:cNvSpPr>
          <p:nvPr>
            <p:ph type="sldNum" sz="quarter" idx="12"/>
          </p:nvPr>
        </p:nvSpPr>
        <p:spPr/>
        <p:txBody>
          <a:bodyPr/>
          <a:lstStyle/>
          <a:p>
            <a:fld id="{F5D40D97-33F6-4971-95A1-2EC61B1102BF}" type="slidenum">
              <a:rPr lang="en-US" smtClean="0">
                <a:uFillTx/>
              </a:rPr>
              <a:t>‹#›</a:t>
            </a:fld>
            <a:endParaRPr lang="en-US">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uFillTx/>
              </a:defRPr>
            </a:lvl1pPr>
          </a:lstStyle>
          <a:p>
            <a:r>
              <a:rPr lang="en-US">
                <a:uFillTx/>
              </a:rPr>
              <a:t>Click to edit Master title style</a:t>
            </a:r>
            <a:endParaRPr lang="en-US" dirty="0">
              <a:uFillTx/>
            </a:endParaRPr>
          </a:p>
        </p:txBody>
      </p:sp>
      <p:sp>
        <p:nvSpPr>
          <p:cNvPr id="3" name="Content Placeholder 2"/>
          <p:cNvSpPr>
            <a:spLocks noGrp="1"/>
          </p:cNvSpPr>
          <p:nvPr>
            <p:ph idx="1"/>
          </p:nvPr>
        </p:nvSpPr>
        <p:spPr>
          <a:xfrm>
            <a:off x="2915543" y="1316569"/>
            <a:ext cx="3471863" cy="6498167"/>
          </a:xfrm>
        </p:spPr>
        <p:txBody>
          <a:bodyPr/>
          <a:lstStyle>
            <a:lvl1pPr>
              <a:defRPr sz="2400">
                <a:uFillTx/>
              </a:defRPr>
            </a:lvl1pPr>
            <a:lvl2pPr>
              <a:defRPr sz="2100">
                <a:uFillTx/>
              </a:defRPr>
            </a:lvl2pPr>
            <a:lvl3pPr>
              <a:defRPr sz="1800">
                <a:uFillTx/>
              </a:defRPr>
            </a:lvl3pPr>
            <a:lvl4pPr>
              <a:defRPr sz="1500">
                <a:uFillTx/>
              </a:defRPr>
            </a:lvl4pPr>
            <a:lvl5pPr>
              <a:defRPr sz="1500">
                <a:uFillTx/>
              </a:defRPr>
            </a:lvl5pPr>
            <a:lvl6pPr>
              <a:defRPr sz="1500">
                <a:uFillTx/>
              </a:defRPr>
            </a:lvl6pPr>
            <a:lvl7pPr>
              <a:defRPr sz="1500">
                <a:uFillTx/>
              </a:defRPr>
            </a:lvl7pPr>
            <a:lvl8pPr>
              <a:defRPr sz="1500">
                <a:uFillTx/>
              </a:defRPr>
            </a:lvl8pPr>
            <a:lvl9pPr>
              <a:defRPr sz="15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uFillTx/>
              </a:defRPr>
            </a:lvl1pPr>
            <a:lvl2pPr marL="342900" indent="0">
              <a:buNone/>
              <a:defRPr sz="1050">
                <a:uFillTx/>
              </a:defRPr>
            </a:lvl2pPr>
            <a:lvl3pPr marL="685800" indent="0">
              <a:buNone/>
              <a:defRPr sz="900">
                <a:uFillTx/>
              </a:defRPr>
            </a:lvl3pPr>
            <a:lvl4pPr marL="1028700" indent="0">
              <a:buNone/>
              <a:defRPr sz="750">
                <a:uFillTx/>
              </a:defRPr>
            </a:lvl4pPr>
            <a:lvl5pPr marL="1371600" indent="0">
              <a:buNone/>
              <a:defRPr sz="750">
                <a:uFillTx/>
              </a:defRPr>
            </a:lvl5pPr>
            <a:lvl6pPr marL="1714500" indent="0">
              <a:buNone/>
              <a:defRPr sz="750">
                <a:uFillTx/>
              </a:defRPr>
            </a:lvl6pPr>
            <a:lvl7pPr marL="2057400" indent="0">
              <a:buNone/>
              <a:defRPr sz="750">
                <a:uFillTx/>
              </a:defRPr>
            </a:lvl7pPr>
            <a:lvl8pPr marL="2400300" indent="0">
              <a:buNone/>
              <a:defRPr sz="750">
                <a:uFillTx/>
              </a:defRPr>
            </a:lvl8pPr>
            <a:lvl9pPr marL="2743200" indent="0">
              <a:buNone/>
              <a:defRPr sz="750">
                <a:uFillTx/>
              </a:defRPr>
            </a:lvl9pPr>
          </a:lstStyle>
          <a:p>
            <a:pPr lvl="0"/>
            <a:r>
              <a:rPr lang="en-US">
                <a:uFillTx/>
              </a:rPr>
              <a:t>Click to edit Master text styles</a:t>
            </a:r>
          </a:p>
        </p:txBody>
      </p:sp>
      <p:sp>
        <p:nvSpPr>
          <p:cNvPr id="5" name="Date Placeholder 4"/>
          <p:cNvSpPr>
            <a:spLocks noGrp="1"/>
          </p:cNvSpPr>
          <p:nvPr>
            <p:ph type="dt" sz="half" idx="10"/>
          </p:nvPr>
        </p:nvSpPr>
        <p:spPr/>
        <p:txBody>
          <a:bodyPr/>
          <a:lstStyle/>
          <a:p>
            <a:fld id="{D68F3B6F-EE77-45F3-8ADC-61D5DF62CC9C}" type="datetimeFigureOut">
              <a:rPr lang="en-US" smtClean="0">
                <a:uFillTx/>
              </a:rPr>
              <a:t>11/11/2018</a:t>
            </a:fld>
            <a:endParaRPr lang="en-US">
              <a:uFillTx/>
            </a:endParaRPr>
          </a:p>
        </p:txBody>
      </p:sp>
      <p:sp>
        <p:nvSpPr>
          <p:cNvPr id="6" name="Footer Placeholder 5"/>
          <p:cNvSpPr>
            <a:spLocks noGrp="1"/>
          </p:cNvSpPr>
          <p:nvPr>
            <p:ph type="ftr" sz="quarter" idx="11"/>
          </p:nvPr>
        </p:nvSpPr>
        <p:spPr/>
        <p:txBody>
          <a:bodyPr/>
          <a:lstStyle/>
          <a:p>
            <a:endParaRPr lang="en-US">
              <a:uFillTx/>
            </a:endParaRPr>
          </a:p>
        </p:txBody>
      </p:sp>
      <p:sp>
        <p:nvSpPr>
          <p:cNvPr id="7" name="Slide Number Placeholder 6"/>
          <p:cNvSpPr>
            <a:spLocks noGrp="1"/>
          </p:cNvSpPr>
          <p:nvPr>
            <p:ph type="sldNum" sz="quarter" idx="12"/>
          </p:nvPr>
        </p:nvSpPr>
        <p:spPr/>
        <p:txBody>
          <a:bodyPr/>
          <a:lstStyle/>
          <a:p>
            <a:fld id="{F5D40D97-33F6-4971-95A1-2EC61B1102BF}" type="slidenum">
              <a:rPr lang="en-US" smtClean="0">
                <a:uFillTx/>
              </a:rPr>
              <a:t>‹#›</a:t>
            </a:fld>
            <a:endParaRPr lang="en-US">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uFillTx/>
              </a:defRPr>
            </a:lvl1pPr>
          </a:lstStyle>
          <a:p>
            <a:r>
              <a:rPr lang="en-US">
                <a:uFillTx/>
              </a:rPr>
              <a:t>Click to edit Master title style</a:t>
            </a:r>
            <a:endParaRPr lang="en-US" dirty="0">
              <a:uFillTx/>
            </a:endParaRPr>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uFillTx/>
              </a:defRPr>
            </a:lvl1pPr>
            <a:lvl2pPr marL="342900" indent="0">
              <a:buNone/>
              <a:defRPr sz="2100">
                <a:uFillTx/>
              </a:defRPr>
            </a:lvl2pPr>
            <a:lvl3pPr marL="685800" indent="0">
              <a:buNone/>
              <a:defRPr sz="1800">
                <a:uFillTx/>
              </a:defRPr>
            </a:lvl3pPr>
            <a:lvl4pPr marL="1028700" indent="0">
              <a:buNone/>
              <a:defRPr sz="1500">
                <a:uFillTx/>
              </a:defRPr>
            </a:lvl4pPr>
            <a:lvl5pPr marL="1371600" indent="0">
              <a:buNone/>
              <a:defRPr sz="1500">
                <a:uFillTx/>
              </a:defRPr>
            </a:lvl5pPr>
            <a:lvl6pPr marL="1714500" indent="0">
              <a:buNone/>
              <a:defRPr sz="1500">
                <a:uFillTx/>
              </a:defRPr>
            </a:lvl6pPr>
            <a:lvl7pPr marL="2057400" indent="0">
              <a:buNone/>
              <a:defRPr sz="1500">
                <a:uFillTx/>
              </a:defRPr>
            </a:lvl7pPr>
            <a:lvl8pPr marL="2400300" indent="0">
              <a:buNone/>
              <a:defRPr sz="1500">
                <a:uFillTx/>
              </a:defRPr>
            </a:lvl8pPr>
            <a:lvl9pPr marL="2743200" indent="0">
              <a:buNone/>
              <a:defRPr sz="1500">
                <a:uFillTx/>
              </a:defRPr>
            </a:lvl9pPr>
          </a:lstStyle>
          <a:p>
            <a:r>
              <a:rPr lang="en-US">
                <a:uFillTx/>
              </a:rPr>
              <a:t>Click icon to add picture</a:t>
            </a:r>
            <a:endParaRPr lang="en-US" dirty="0">
              <a:uFillTx/>
            </a:endParaRP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uFillTx/>
              </a:defRPr>
            </a:lvl1pPr>
            <a:lvl2pPr marL="342900" indent="0">
              <a:buNone/>
              <a:defRPr sz="1050">
                <a:uFillTx/>
              </a:defRPr>
            </a:lvl2pPr>
            <a:lvl3pPr marL="685800" indent="0">
              <a:buNone/>
              <a:defRPr sz="900">
                <a:uFillTx/>
              </a:defRPr>
            </a:lvl3pPr>
            <a:lvl4pPr marL="1028700" indent="0">
              <a:buNone/>
              <a:defRPr sz="750">
                <a:uFillTx/>
              </a:defRPr>
            </a:lvl4pPr>
            <a:lvl5pPr marL="1371600" indent="0">
              <a:buNone/>
              <a:defRPr sz="750">
                <a:uFillTx/>
              </a:defRPr>
            </a:lvl5pPr>
            <a:lvl6pPr marL="1714500" indent="0">
              <a:buNone/>
              <a:defRPr sz="750">
                <a:uFillTx/>
              </a:defRPr>
            </a:lvl6pPr>
            <a:lvl7pPr marL="2057400" indent="0">
              <a:buNone/>
              <a:defRPr sz="750">
                <a:uFillTx/>
              </a:defRPr>
            </a:lvl7pPr>
            <a:lvl8pPr marL="2400300" indent="0">
              <a:buNone/>
              <a:defRPr sz="750">
                <a:uFillTx/>
              </a:defRPr>
            </a:lvl8pPr>
            <a:lvl9pPr marL="2743200" indent="0">
              <a:buNone/>
              <a:defRPr sz="750">
                <a:uFillTx/>
              </a:defRPr>
            </a:lvl9pPr>
          </a:lstStyle>
          <a:p>
            <a:pPr lvl="0"/>
            <a:r>
              <a:rPr lang="en-US">
                <a:uFillTx/>
              </a:rPr>
              <a:t>Click to edit Master text styles</a:t>
            </a:r>
          </a:p>
        </p:txBody>
      </p:sp>
      <p:sp>
        <p:nvSpPr>
          <p:cNvPr id="5" name="Date Placeholder 4"/>
          <p:cNvSpPr>
            <a:spLocks noGrp="1"/>
          </p:cNvSpPr>
          <p:nvPr>
            <p:ph type="dt" sz="half" idx="10"/>
          </p:nvPr>
        </p:nvSpPr>
        <p:spPr/>
        <p:txBody>
          <a:bodyPr/>
          <a:lstStyle/>
          <a:p>
            <a:fld id="{D68F3B6F-EE77-45F3-8ADC-61D5DF62CC9C}" type="datetimeFigureOut">
              <a:rPr lang="en-US" smtClean="0">
                <a:uFillTx/>
              </a:rPr>
              <a:t>11/11/2018</a:t>
            </a:fld>
            <a:endParaRPr lang="en-US">
              <a:uFillTx/>
            </a:endParaRPr>
          </a:p>
        </p:txBody>
      </p:sp>
      <p:sp>
        <p:nvSpPr>
          <p:cNvPr id="6" name="Footer Placeholder 5"/>
          <p:cNvSpPr>
            <a:spLocks noGrp="1"/>
          </p:cNvSpPr>
          <p:nvPr>
            <p:ph type="ftr" sz="quarter" idx="11"/>
          </p:nvPr>
        </p:nvSpPr>
        <p:spPr/>
        <p:txBody>
          <a:bodyPr/>
          <a:lstStyle/>
          <a:p>
            <a:endParaRPr lang="en-US">
              <a:uFillTx/>
            </a:endParaRPr>
          </a:p>
        </p:txBody>
      </p:sp>
      <p:sp>
        <p:nvSpPr>
          <p:cNvPr id="7" name="Slide Number Placeholder 6"/>
          <p:cNvSpPr>
            <a:spLocks noGrp="1"/>
          </p:cNvSpPr>
          <p:nvPr>
            <p:ph type="sldNum" sz="quarter" idx="12"/>
          </p:nvPr>
        </p:nvSpPr>
        <p:spPr/>
        <p:txBody>
          <a:bodyPr/>
          <a:lstStyle/>
          <a:p>
            <a:fld id="{F5D40D97-33F6-4971-95A1-2EC61B1102BF}" type="slidenum">
              <a:rPr lang="en-US" smtClean="0">
                <a:uFillTx/>
              </a:rPr>
              <a:t>‹#›</a:t>
            </a:fld>
            <a:endParaRPr lang="en-US">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uFillTx/>
              </a:rPr>
              <a:t>Click to edit Master title style</a:t>
            </a:r>
            <a:endParaRPr lang="en-US" dirty="0">
              <a:uFillTx/>
            </a:endParaRP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US" dirty="0">
              <a:uFillTx/>
            </a:endParaRP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uFillTx/>
              </a:defRPr>
            </a:lvl1pPr>
          </a:lstStyle>
          <a:p>
            <a:fld id="{D68F3B6F-EE77-45F3-8ADC-61D5DF62CC9C}" type="datetimeFigureOut">
              <a:rPr lang="en-US" smtClean="0">
                <a:uFillTx/>
              </a:rPr>
              <a:t>11/11/2018</a:t>
            </a:fld>
            <a:endParaRPr lang="en-US">
              <a:uFillTx/>
            </a:endParaRP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uFillTx/>
              </a:defRPr>
            </a:lvl1pPr>
          </a:lstStyle>
          <a:p>
            <a:endParaRPr lang="en-US">
              <a:uFillTx/>
            </a:endParaRP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uFillTx/>
              </a:defRPr>
            </a:lvl1pPr>
          </a:lstStyle>
          <a:p>
            <a:fld id="{F5D40D97-33F6-4971-95A1-2EC61B1102BF}" type="slidenum">
              <a:rPr lang="en-US" smtClean="0">
                <a:uFillTx/>
              </a:rPr>
              <a:t>‹#›</a:t>
            </a:fld>
            <a:endParaRPr lang="en-US">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uFillTx/>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uFillTx/>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uFillTx/>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uFillTx/>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uFillTx/>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uFillTx/>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uFillTx/>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uFillTx/>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uFillTx/>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uFillTx/>
          <a:latin typeface="+mn-lt"/>
          <a:ea typeface="+mn-ea"/>
          <a:cs typeface="+mn-cs"/>
        </a:defRPr>
      </a:lvl9pPr>
    </p:bodyStyle>
    <p:otherStyle>
      <a:defPPr>
        <a:defRPr lang="en-US">
          <a:uFillTx/>
        </a:defRPr>
      </a:defPPr>
      <a:lvl1pPr marL="0" algn="l" defTabSz="685800" rtl="0" eaLnBrk="1" latinLnBrk="0" hangingPunct="1">
        <a:defRPr sz="1350" kern="1200">
          <a:solidFill>
            <a:schemeClr val="tx1"/>
          </a:solidFill>
          <a:uFillTx/>
          <a:latin typeface="+mn-lt"/>
          <a:ea typeface="+mn-ea"/>
          <a:cs typeface="+mn-cs"/>
        </a:defRPr>
      </a:lvl1pPr>
      <a:lvl2pPr marL="342900" algn="l" defTabSz="685800" rtl="0" eaLnBrk="1" latinLnBrk="0" hangingPunct="1">
        <a:defRPr sz="1350" kern="1200">
          <a:solidFill>
            <a:schemeClr val="tx1"/>
          </a:solidFill>
          <a:uFillTx/>
          <a:latin typeface="+mn-lt"/>
          <a:ea typeface="+mn-ea"/>
          <a:cs typeface="+mn-cs"/>
        </a:defRPr>
      </a:lvl2pPr>
      <a:lvl3pPr marL="685800" algn="l" defTabSz="685800" rtl="0" eaLnBrk="1" latinLnBrk="0" hangingPunct="1">
        <a:defRPr sz="1350" kern="1200">
          <a:solidFill>
            <a:schemeClr val="tx1"/>
          </a:solidFill>
          <a:uFillTx/>
          <a:latin typeface="+mn-lt"/>
          <a:ea typeface="+mn-ea"/>
          <a:cs typeface="+mn-cs"/>
        </a:defRPr>
      </a:lvl3pPr>
      <a:lvl4pPr marL="1028700" algn="l" defTabSz="685800" rtl="0" eaLnBrk="1" latinLnBrk="0" hangingPunct="1">
        <a:defRPr sz="1350" kern="1200">
          <a:solidFill>
            <a:schemeClr val="tx1"/>
          </a:solidFill>
          <a:uFillTx/>
          <a:latin typeface="+mn-lt"/>
          <a:ea typeface="+mn-ea"/>
          <a:cs typeface="+mn-cs"/>
        </a:defRPr>
      </a:lvl4pPr>
      <a:lvl5pPr marL="1371600" algn="l" defTabSz="685800" rtl="0" eaLnBrk="1" latinLnBrk="0" hangingPunct="1">
        <a:defRPr sz="1350" kern="1200">
          <a:solidFill>
            <a:schemeClr val="tx1"/>
          </a:solidFill>
          <a:uFillTx/>
          <a:latin typeface="+mn-lt"/>
          <a:ea typeface="+mn-ea"/>
          <a:cs typeface="+mn-cs"/>
        </a:defRPr>
      </a:lvl5pPr>
      <a:lvl6pPr marL="1714500" algn="l" defTabSz="685800" rtl="0" eaLnBrk="1" latinLnBrk="0" hangingPunct="1">
        <a:defRPr sz="1350" kern="1200">
          <a:solidFill>
            <a:schemeClr val="tx1"/>
          </a:solidFill>
          <a:uFillTx/>
          <a:latin typeface="+mn-lt"/>
          <a:ea typeface="+mn-ea"/>
          <a:cs typeface="+mn-cs"/>
        </a:defRPr>
      </a:lvl6pPr>
      <a:lvl7pPr marL="2057400" algn="l" defTabSz="685800" rtl="0" eaLnBrk="1" latinLnBrk="0" hangingPunct="1">
        <a:defRPr sz="1350" kern="1200">
          <a:solidFill>
            <a:schemeClr val="tx1"/>
          </a:solidFill>
          <a:uFillTx/>
          <a:latin typeface="+mn-lt"/>
          <a:ea typeface="+mn-ea"/>
          <a:cs typeface="+mn-cs"/>
        </a:defRPr>
      </a:lvl7pPr>
      <a:lvl8pPr marL="2400300" algn="l" defTabSz="685800" rtl="0" eaLnBrk="1" latinLnBrk="0" hangingPunct="1">
        <a:defRPr sz="1350" kern="1200">
          <a:solidFill>
            <a:schemeClr val="tx1"/>
          </a:solidFill>
          <a:uFillTx/>
          <a:latin typeface="+mn-lt"/>
          <a:ea typeface="+mn-ea"/>
          <a:cs typeface="+mn-cs"/>
        </a:defRPr>
      </a:lvl8pPr>
      <a:lvl9pPr marL="2743200" algn="l" defTabSz="685800" rtl="0" eaLnBrk="1" latinLnBrk="0" hangingPunct="1">
        <a:defRPr sz="135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Image result for how to help"/>
          <p:cNvPicPr>
            <a:picLocks noChangeAspect="1" noChangeArrowheads="1"/>
          </p:cNvPicPr>
          <p:nvPr/>
        </p:nvPicPr>
        <p:blipFill>
          <a:blip r:embed="rId2" cstate="print"/>
          <a:srcRect/>
          <a:stretch>
            <a:fillRect/>
          </a:stretch>
        </p:blipFill>
        <p:spPr bwMode="auto">
          <a:xfrm rot="21323265" flipH="1">
            <a:off x="235779" y="6287220"/>
            <a:ext cx="1192167" cy="1192167"/>
          </a:xfrm>
          <a:prstGeom prst="rect">
            <a:avLst/>
          </a:prstGeom>
          <a:noFill/>
        </p:spPr>
      </p:pic>
      <p:sp>
        <p:nvSpPr>
          <p:cNvPr id="5" name="TextBox 4"/>
          <p:cNvSpPr txBox="1">
            <a:spLocks/>
          </p:cNvSpPr>
          <p:nvPr/>
        </p:nvSpPr>
        <p:spPr>
          <a:xfrm>
            <a:off x="17433" y="2313346"/>
            <a:ext cx="2330327" cy="307777"/>
          </a:xfrm>
          <a:prstGeom prst="rect">
            <a:avLst/>
          </a:prstGeom>
          <a:noFill/>
        </p:spPr>
        <p:txBody>
          <a:bodyPr wrap="square" rtlCol="0">
            <a:spAutoFit/>
          </a:bodyPr>
          <a:lstStyle/>
          <a:p>
            <a:pPr algn="ctr"/>
            <a:r>
              <a:rPr lang="en-US" sz="1400" dirty="0">
                <a:uFillTx/>
                <a:latin typeface="Open Sans Light" panose="020B0306030504020204" pitchFamily="34" charset="0"/>
                <a:ea typeface="Open Sans Light" panose="020B0306030504020204" pitchFamily="34" charset="0"/>
                <a:cs typeface="Open Sans Light" panose="020B0306030504020204" pitchFamily="34" charset="0"/>
              </a:rPr>
              <a:t>Abbotts Creek Elementary</a:t>
            </a:r>
          </a:p>
        </p:txBody>
      </p:sp>
      <p:sp>
        <p:nvSpPr>
          <p:cNvPr id="6" name="TextBox 5"/>
          <p:cNvSpPr txBox="1">
            <a:spLocks/>
          </p:cNvSpPr>
          <p:nvPr/>
        </p:nvSpPr>
        <p:spPr>
          <a:xfrm>
            <a:off x="-221840" y="2580641"/>
            <a:ext cx="2768838" cy="307777"/>
          </a:xfrm>
          <a:prstGeom prst="rect">
            <a:avLst/>
          </a:prstGeom>
          <a:noFill/>
        </p:spPr>
        <p:txBody>
          <a:bodyPr wrap="square" rtlCol="0">
            <a:spAutoFit/>
          </a:bodyPr>
          <a:lstStyle/>
          <a:p>
            <a:pPr algn="ctr"/>
            <a:r>
              <a:rPr lang="en-US" sz="1400" dirty="0">
                <a:uFillTx/>
                <a:latin typeface="Open Sans Light" panose="020B0306030504020204" pitchFamily="34" charset="0"/>
                <a:ea typeface="Open Sans Light" panose="020B0306030504020204" pitchFamily="34" charset="0"/>
                <a:cs typeface="Open Sans Light" panose="020B0306030504020204" pitchFamily="34" charset="0"/>
              </a:rPr>
              <a:t>aces3rdgrade.weebly.com</a:t>
            </a:r>
          </a:p>
        </p:txBody>
      </p:sp>
      <p:grpSp>
        <p:nvGrpSpPr>
          <p:cNvPr id="13" name="Group 12"/>
          <p:cNvGrpSpPr/>
          <p:nvPr/>
        </p:nvGrpSpPr>
        <p:grpSpPr>
          <a:xfrm>
            <a:off x="101504" y="172160"/>
            <a:ext cx="2332043" cy="1992156"/>
            <a:chOff x="3842453" y="1563922"/>
            <a:chExt cx="2615349" cy="2645641"/>
          </a:xfrm>
        </p:grpSpPr>
        <p:sp>
          <p:nvSpPr>
            <p:cNvPr id="12" name="Oval 11"/>
            <p:cNvSpPr>
              <a:spLocks/>
            </p:cNvSpPr>
            <p:nvPr/>
          </p:nvSpPr>
          <p:spPr>
            <a:xfrm>
              <a:off x="3956182" y="1563922"/>
              <a:ext cx="2362732" cy="258228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4" name="TextBox 3"/>
            <p:cNvSpPr txBox="1">
              <a:spLocks/>
            </p:cNvSpPr>
            <p:nvPr/>
          </p:nvSpPr>
          <p:spPr>
            <a:xfrm>
              <a:off x="3842453" y="3514711"/>
              <a:ext cx="2615349" cy="694852"/>
            </a:xfrm>
            <a:prstGeom prst="rect">
              <a:avLst/>
            </a:prstGeom>
            <a:noFill/>
          </p:spPr>
          <p:txBody>
            <a:bodyPr wrap="square" rtlCol="0">
              <a:spAutoFit/>
            </a:bodyPr>
            <a:lstStyle/>
            <a:p>
              <a:pPr algn="ctr"/>
              <a:r>
                <a:rPr lang="en-US" sz="2800" dirty="0">
                  <a:uFillTx/>
                  <a:latin typeface="Amatic SC" pitchFamily="2" charset="0"/>
                  <a:ea typeface="Open Sans" panose="020B0606030504020204" pitchFamily="34" charset="0"/>
                  <a:cs typeface="Open Sans" panose="020B0606030504020204" pitchFamily="34" charset="0"/>
                </a:rPr>
                <a:t>Quarter 2</a:t>
              </a:r>
            </a:p>
          </p:txBody>
        </p:sp>
        <p:sp>
          <p:nvSpPr>
            <p:cNvPr id="3" name="TextBox 2"/>
            <p:cNvSpPr txBox="1">
              <a:spLocks/>
            </p:cNvSpPr>
            <p:nvPr/>
          </p:nvSpPr>
          <p:spPr>
            <a:xfrm>
              <a:off x="4000835" y="1781553"/>
              <a:ext cx="2420093" cy="1825688"/>
            </a:xfrm>
            <a:prstGeom prst="rect">
              <a:avLst/>
            </a:prstGeom>
            <a:noFill/>
          </p:spPr>
          <p:txBody>
            <a:bodyPr wrap="square" rtlCol="0">
              <a:spAutoFit/>
            </a:bodyPr>
            <a:lstStyle/>
            <a:p>
              <a:pPr algn="ctr">
                <a:lnSpc>
                  <a:spcPts val="5000"/>
                </a:lnSpc>
              </a:pPr>
              <a:r>
                <a:rPr lang="en-US" sz="4000" dirty="0">
                  <a:uFillTx/>
                  <a:latin typeface="Amatic SC" pitchFamily="2" charset="0"/>
                  <a:ea typeface="Open Sans" panose="020B0606030504020204" pitchFamily="34" charset="0"/>
                  <a:cs typeface="Open Sans" panose="020B0606030504020204" pitchFamily="34" charset="0"/>
                </a:rPr>
                <a:t>3</a:t>
              </a:r>
              <a:r>
                <a:rPr lang="en-US" sz="4000" baseline="30000" dirty="0">
                  <a:uFillTx/>
                  <a:latin typeface="Amatic SC" pitchFamily="2" charset="0"/>
                  <a:ea typeface="Open Sans" panose="020B0606030504020204" pitchFamily="34" charset="0"/>
                  <a:cs typeface="Open Sans" panose="020B0606030504020204" pitchFamily="34" charset="0"/>
                </a:rPr>
                <a:t>rd</a:t>
              </a:r>
              <a:r>
                <a:rPr lang="en-US" sz="4000" dirty="0">
                  <a:uFillTx/>
                  <a:latin typeface="Amatic SC" pitchFamily="2" charset="0"/>
                  <a:ea typeface="Open Sans" panose="020B0606030504020204" pitchFamily="34" charset="0"/>
                  <a:cs typeface="Open Sans" panose="020B0606030504020204" pitchFamily="34" charset="0"/>
                </a:rPr>
                <a:t> Grade Curriculum</a:t>
              </a:r>
            </a:p>
          </p:txBody>
        </p:sp>
      </p:grpSp>
      <p:sp>
        <p:nvSpPr>
          <p:cNvPr id="14" name="TextBox 13"/>
          <p:cNvSpPr txBox="1">
            <a:spLocks/>
          </p:cNvSpPr>
          <p:nvPr/>
        </p:nvSpPr>
        <p:spPr>
          <a:xfrm>
            <a:off x="2495132" y="101895"/>
            <a:ext cx="2029182" cy="584775"/>
          </a:xfrm>
          <a:prstGeom prst="rect">
            <a:avLst/>
          </a:prstGeom>
          <a:noFill/>
        </p:spPr>
        <p:txBody>
          <a:bodyPr wrap="square" rtlCol="0">
            <a:spAutoFit/>
          </a:bodyPr>
          <a:lstStyle/>
          <a:p>
            <a:r>
              <a:rPr lang="en-US" sz="3200" dirty="0">
                <a:uFillTx/>
                <a:latin typeface="Amatic SC" pitchFamily="2" charset="0"/>
              </a:rPr>
              <a:t>Third Grade</a:t>
            </a:r>
          </a:p>
        </p:txBody>
      </p:sp>
      <p:sp>
        <p:nvSpPr>
          <p:cNvPr id="15" name="TextBox 14"/>
          <p:cNvSpPr txBox="1">
            <a:spLocks/>
          </p:cNvSpPr>
          <p:nvPr/>
        </p:nvSpPr>
        <p:spPr>
          <a:xfrm>
            <a:off x="2488847" y="534039"/>
            <a:ext cx="2035467" cy="2759730"/>
          </a:xfrm>
          <a:prstGeom prst="rect">
            <a:avLst/>
          </a:prstGeom>
          <a:noFill/>
        </p:spPr>
        <p:txBody>
          <a:bodyPr wrap="square" rtlCol="0">
            <a:spAutoFit/>
          </a:bodyPr>
          <a:lstStyle/>
          <a:p>
            <a:pPr>
              <a:lnSpc>
                <a:spcPts val="1600"/>
              </a:lnSpc>
            </a:pPr>
            <a:r>
              <a:rPr lang="en-US" sz="1200" dirty="0" smtClean="0">
                <a:latin typeface="Open Sans Light" panose="020B0306030504020204" pitchFamily="34" charset="0"/>
                <a:ea typeface="Open Sans Light" panose="020B0306030504020204" pitchFamily="34" charset="0"/>
                <a:cs typeface="Open Sans Light" panose="020B0306030504020204" pitchFamily="34" charset="0"/>
              </a:rPr>
              <a:t>The expectations </a:t>
            </a:r>
            <a:r>
              <a:rPr lang="en-US" sz="1200" dirty="0" smtClean="0">
                <a:latin typeface="Open Sans Light" panose="020B0306030504020204" pitchFamily="34" charset="0"/>
                <a:ea typeface="Open Sans Light" panose="020B0306030504020204" pitchFamily="34" charset="0"/>
                <a:cs typeface="Open Sans Light" panose="020B0306030504020204" pitchFamily="34" charset="0"/>
              </a:rPr>
              <a:t>for third grade have been set!  Students are settled and ready to continue their learning.  As we work through Quarter 2, please remind your child of the importance of using classroom taught strategies, including CUBES and RUNNERs when working on problem solving.  Students need to master the skill of analyzing problem solving to continue to be successful. </a:t>
            </a:r>
            <a:endParaRPr lang="en-US" sz="1200" i="1" dirty="0">
              <a:uFillTx/>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extBox 17"/>
          <p:cNvSpPr txBox="1">
            <a:spLocks/>
          </p:cNvSpPr>
          <p:nvPr/>
        </p:nvSpPr>
        <p:spPr>
          <a:xfrm>
            <a:off x="9200234" y="3206005"/>
            <a:ext cx="801412" cy="114026"/>
          </a:xfrm>
          <a:prstGeom prst="rect">
            <a:avLst/>
          </a:prstGeom>
          <a:noFill/>
        </p:spPr>
        <p:txBody>
          <a:bodyPr wrap="square" rtlCol="0">
            <a:spAutoFit/>
          </a:bodyPr>
          <a:lstStyle/>
          <a:p>
            <a:pPr>
              <a:lnSpc>
                <a:spcPts val="1600"/>
              </a:lnSpc>
            </a:pPr>
            <a:endParaRPr lang="en-US" sz="1200" b="1" i="1" u="sng" dirty="0">
              <a:uFillTx/>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23" name="Group 22"/>
          <p:cNvGrpSpPr/>
          <p:nvPr/>
        </p:nvGrpSpPr>
        <p:grpSpPr>
          <a:xfrm>
            <a:off x="4633762" y="4023908"/>
            <a:ext cx="2183642" cy="2404307"/>
            <a:chOff x="4094328" y="4498460"/>
            <a:chExt cx="2183642" cy="2161647"/>
          </a:xfrm>
        </p:grpSpPr>
        <p:sp>
          <p:nvSpPr>
            <p:cNvPr id="20" name="Oval 19"/>
            <p:cNvSpPr>
              <a:spLocks/>
            </p:cNvSpPr>
            <p:nvPr/>
          </p:nvSpPr>
          <p:spPr>
            <a:xfrm>
              <a:off x="4094328" y="4498460"/>
              <a:ext cx="2183642" cy="2161647"/>
            </a:xfrm>
            <a:prstGeom prst="ellipse">
              <a:avLst/>
            </a:prstGeom>
            <a:solidFill>
              <a:srgbClr val="4BCD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1" name="TextBox 20"/>
            <p:cNvSpPr txBox="1">
              <a:spLocks/>
            </p:cNvSpPr>
            <p:nvPr/>
          </p:nvSpPr>
          <p:spPr>
            <a:xfrm>
              <a:off x="4483289" y="4610374"/>
              <a:ext cx="1405719" cy="525755"/>
            </a:xfrm>
            <a:prstGeom prst="rect">
              <a:avLst/>
            </a:prstGeom>
            <a:noFill/>
          </p:spPr>
          <p:txBody>
            <a:bodyPr wrap="square" rtlCol="0">
              <a:spAutoFit/>
            </a:bodyPr>
            <a:lstStyle/>
            <a:p>
              <a:pPr algn="ctr"/>
              <a:r>
                <a:rPr lang="en-US" sz="3200" dirty="0">
                  <a:uFillTx/>
                  <a:latin typeface="Amatic SC" pitchFamily="2" charset="0"/>
                </a:rPr>
                <a:t>Writing</a:t>
              </a:r>
              <a:endParaRPr lang="en-US" sz="2400" dirty="0">
                <a:uFillTx/>
                <a:latin typeface="Amatic SC" pitchFamily="2" charset="0"/>
              </a:endParaRPr>
            </a:p>
          </p:txBody>
        </p:sp>
        <p:sp>
          <p:nvSpPr>
            <p:cNvPr id="22" name="TextBox 21"/>
            <p:cNvSpPr txBox="1">
              <a:spLocks/>
            </p:cNvSpPr>
            <p:nvPr/>
          </p:nvSpPr>
          <p:spPr>
            <a:xfrm>
              <a:off x="4353291" y="4936008"/>
              <a:ext cx="1861042" cy="1224457"/>
            </a:xfrm>
            <a:prstGeom prst="rect">
              <a:avLst/>
            </a:prstGeom>
            <a:noFill/>
          </p:spPr>
          <p:txBody>
            <a:bodyPr wrap="square" rtlCol="0">
              <a:spAutoFit/>
            </a:bodyPr>
            <a:lstStyle/>
            <a:p>
              <a:pPr>
                <a:spcAft>
                  <a:spcPts val="300"/>
                </a:spcAft>
              </a:pPr>
              <a:r>
                <a:rPr lang="en-US" sz="1000" b="1" i="1" u="sng" dirty="0" err="1"/>
                <a:t>Pourquoi</a:t>
              </a:r>
              <a:r>
                <a:rPr lang="en-US" sz="1000" b="1" i="1" u="sng" dirty="0"/>
                <a:t> Tales – </a:t>
              </a:r>
              <a:r>
                <a:rPr lang="en-US" sz="1000" i="1" dirty="0"/>
                <a:t>write original narrative text establishing characters, problem, solution and using </a:t>
              </a:r>
              <a:r>
                <a:rPr lang="en-US" sz="1000" i="1" dirty="0" smtClean="0"/>
                <a:t>revisions</a:t>
              </a:r>
              <a:endParaRPr lang="en-US" sz="1000" i="1" dirty="0">
                <a:uFillTx/>
              </a:endParaRPr>
            </a:p>
            <a:p>
              <a:pPr>
                <a:spcAft>
                  <a:spcPts val="300"/>
                </a:spcAft>
              </a:pPr>
              <a:r>
                <a:rPr lang="en-US" sz="1000" b="1" i="1" u="sng" dirty="0"/>
                <a:t>Informational Texts </a:t>
              </a:r>
              <a:r>
                <a:rPr lang="en-US" sz="1000" i="1" dirty="0"/>
                <a:t>– write multi-paragraph informational </a:t>
              </a:r>
              <a:r>
                <a:rPr lang="en-US" sz="1000" i="1" dirty="0" smtClean="0"/>
                <a:t>texts, including research and facts from cited sources</a:t>
              </a:r>
            </a:p>
          </p:txBody>
        </p:sp>
      </p:grpSp>
      <p:grpSp>
        <p:nvGrpSpPr>
          <p:cNvPr id="24" name="Group 23"/>
          <p:cNvGrpSpPr/>
          <p:nvPr/>
        </p:nvGrpSpPr>
        <p:grpSpPr>
          <a:xfrm>
            <a:off x="2348241" y="4088668"/>
            <a:ext cx="2183642" cy="2339552"/>
            <a:chOff x="4094328" y="4498460"/>
            <a:chExt cx="2183642" cy="2161647"/>
          </a:xfrm>
        </p:grpSpPr>
        <p:sp>
          <p:nvSpPr>
            <p:cNvPr id="25" name="Oval 24"/>
            <p:cNvSpPr>
              <a:spLocks/>
            </p:cNvSpPr>
            <p:nvPr/>
          </p:nvSpPr>
          <p:spPr>
            <a:xfrm>
              <a:off x="4094328" y="4498460"/>
              <a:ext cx="2183642" cy="2161647"/>
            </a:xfrm>
            <a:prstGeom prst="ellipse">
              <a:avLst/>
            </a:prstGeom>
            <a:solidFill>
              <a:srgbClr val="4BCD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6" name="TextBox 25"/>
            <p:cNvSpPr txBox="1">
              <a:spLocks/>
            </p:cNvSpPr>
            <p:nvPr/>
          </p:nvSpPr>
          <p:spPr>
            <a:xfrm>
              <a:off x="4446333" y="4586714"/>
              <a:ext cx="1538828" cy="540307"/>
            </a:xfrm>
            <a:prstGeom prst="rect">
              <a:avLst/>
            </a:prstGeom>
            <a:noFill/>
          </p:spPr>
          <p:txBody>
            <a:bodyPr wrap="square" rtlCol="0">
              <a:spAutoFit/>
            </a:bodyPr>
            <a:lstStyle/>
            <a:p>
              <a:pPr algn="ctr"/>
              <a:r>
                <a:rPr lang="en-US" sz="3200" dirty="0">
                  <a:uFillTx/>
                  <a:latin typeface="Amatic SC" pitchFamily="2" charset="0"/>
                </a:rPr>
                <a:t>Reading</a:t>
              </a:r>
              <a:endParaRPr lang="en-US" sz="2400" dirty="0">
                <a:uFillTx/>
                <a:latin typeface="Amatic SC" pitchFamily="2" charset="0"/>
              </a:endParaRPr>
            </a:p>
          </p:txBody>
        </p:sp>
        <p:sp>
          <p:nvSpPr>
            <p:cNvPr id="27" name="TextBox 26"/>
            <p:cNvSpPr txBox="1">
              <a:spLocks/>
            </p:cNvSpPr>
            <p:nvPr/>
          </p:nvSpPr>
          <p:spPr>
            <a:xfrm>
              <a:off x="4625128" y="5108867"/>
              <a:ext cx="1342466" cy="232459"/>
            </a:xfrm>
            <a:prstGeom prst="rect">
              <a:avLst/>
            </a:prstGeom>
            <a:noFill/>
          </p:spPr>
          <p:txBody>
            <a:bodyPr wrap="square" rtlCol="0">
              <a:spAutoFit/>
            </a:bodyPr>
            <a:lstStyle/>
            <a:p>
              <a:pPr>
                <a:spcAft>
                  <a:spcPts val="300"/>
                </a:spcAft>
              </a:pPr>
              <a:endParaRPr lang="en-US" sz="1000" dirty="0">
                <a:uFillTx/>
              </a:endParaRPr>
            </a:p>
          </p:txBody>
        </p:sp>
      </p:grpSp>
      <p:grpSp>
        <p:nvGrpSpPr>
          <p:cNvPr id="28" name="Group 27"/>
          <p:cNvGrpSpPr/>
          <p:nvPr/>
        </p:nvGrpSpPr>
        <p:grpSpPr>
          <a:xfrm>
            <a:off x="101504" y="4023909"/>
            <a:ext cx="2183642" cy="2425938"/>
            <a:chOff x="4094328" y="4498460"/>
            <a:chExt cx="2183642" cy="2170439"/>
          </a:xfrm>
        </p:grpSpPr>
        <p:sp>
          <p:nvSpPr>
            <p:cNvPr id="29" name="Oval 28"/>
            <p:cNvSpPr>
              <a:spLocks/>
            </p:cNvSpPr>
            <p:nvPr/>
          </p:nvSpPr>
          <p:spPr>
            <a:xfrm>
              <a:off x="4094328" y="4498460"/>
              <a:ext cx="2183642" cy="2161647"/>
            </a:xfrm>
            <a:prstGeom prst="ellipse">
              <a:avLst/>
            </a:prstGeom>
            <a:solidFill>
              <a:srgbClr val="4BCD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30" name="TextBox 29"/>
            <p:cNvSpPr txBox="1">
              <a:spLocks/>
            </p:cNvSpPr>
            <p:nvPr/>
          </p:nvSpPr>
          <p:spPr>
            <a:xfrm>
              <a:off x="4463057" y="4518094"/>
              <a:ext cx="1405719" cy="584775"/>
            </a:xfrm>
            <a:prstGeom prst="rect">
              <a:avLst/>
            </a:prstGeom>
            <a:noFill/>
          </p:spPr>
          <p:txBody>
            <a:bodyPr wrap="square" rtlCol="0">
              <a:spAutoFit/>
            </a:bodyPr>
            <a:lstStyle/>
            <a:p>
              <a:pPr algn="ctr"/>
              <a:r>
                <a:rPr lang="en-US" sz="3200" dirty="0">
                  <a:uFillTx/>
                  <a:latin typeface="Amatic SC" pitchFamily="2" charset="0"/>
                </a:rPr>
                <a:t> Math</a:t>
              </a:r>
              <a:endParaRPr lang="en-US" sz="2000" dirty="0">
                <a:uFillTx/>
                <a:latin typeface="Amatic SC" pitchFamily="2" charset="0"/>
              </a:endParaRPr>
            </a:p>
          </p:txBody>
        </p:sp>
        <p:sp>
          <p:nvSpPr>
            <p:cNvPr id="31" name="TextBox 30"/>
            <p:cNvSpPr txBox="1">
              <a:spLocks/>
            </p:cNvSpPr>
            <p:nvPr/>
          </p:nvSpPr>
          <p:spPr>
            <a:xfrm>
              <a:off x="4238533" y="4789555"/>
              <a:ext cx="2000653" cy="1879344"/>
            </a:xfrm>
            <a:prstGeom prst="rect">
              <a:avLst/>
            </a:prstGeom>
            <a:noFill/>
          </p:spPr>
          <p:txBody>
            <a:bodyPr wrap="square" rtlCol="0">
              <a:spAutoFit/>
            </a:bodyPr>
            <a:lstStyle/>
            <a:p>
              <a:pPr>
                <a:spcAft>
                  <a:spcPts val="300"/>
                </a:spcAft>
              </a:pPr>
              <a:r>
                <a:rPr lang="en-US" sz="1000" b="1" dirty="0">
                  <a:uFillTx/>
                  <a:ea typeface="Open Sans Light" panose="020B0306030504020204" pitchFamily="34" charset="0"/>
                  <a:cs typeface="Open Sans Light" panose="020B0306030504020204" pitchFamily="34" charset="0"/>
                </a:rPr>
                <a:t>     Multiplication</a:t>
              </a:r>
              <a:r>
                <a:rPr lang="en-US" sz="1000" b="1" dirty="0">
                  <a:uFillTx/>
                </a:rPr>
                <a:t> and Division </a:t>
              </a:r>
              <a:r>
                <a:rPr lang="en-US" sz="900" i="1" u="sng" dirty="0"/>
                <a:t>Represent</a:t>
              </a:r>
              <a:r>
                <a:rPr lang="en-US" sz="900" dirty="0"/>
                <a:t>, </a:t>
              </a:r>
              <a:r>
                <a:rPr lang="en-US" sz="900" i="1" u="sng" dirty="0"/>
                <a:t>interpret</a:t>
              </a:r>
              <a:r>
                <a:rPr lang="en-US" sz="900" dirty="0"/>
                <a:t>, and </a:t>
              </a:r>
              <a:r>
                <a:rPr lang="en-US" sz="900" i="1" u="sng" dirty="0"/>
                <a:t>solve</a:t>
              </a:r>
              <a:r>
                <a:rPr lang="en-US" sz="900" dirty="0"/>
                <a:t> </a:t>
              </a:r>
              <a:r>
                <a:rPr lang="en-US" sz="900" b="1" i="1" u="sng" dirty="0"/>
                <a:t>one-step </a:t>
              </a:r>
              <a:r>
                <a:rPr lang="en-US" sz="900" dirty="0"/>
                <a:t>problems involving multiplication and division</a:t>
              </a:r>
            </a:p>
            <a:p>
              <a:r>
                <a:rPr lang="en-US" sz="1000" b="1" dirty="0">
                  <a:uFillTx/>
                </a:rPr>
                <a:t>Problem Solving</a:t>
              </a:r>
              <a:r>
                <a:rPr lang="en-US" sz="1000" dirty="0">
                  <a:uFillTx/>
                </a:rPr>
                <a:t> </a:t>
              </a:r>
              <a:r>
                <a:rPr lang="en-US" sz="900" dirty="0"/>
                <a:t>Solve </a:t>
              </a:r>
              <a:r>
                <a:rPr lang="en-US" sz="900" b="1" i="1" u="sng" dirty="0"/>
                <a:t>two-step </a:t>
              </a:r>
              <a:r>
                <a:rPr lang="en-US" sz="900" dirty="0"/>
                <a:t>word problems using addition, subtraction, and multiplication, representing problems using equations with a symbol for the unknown.</a:t>
              </a:r>
              <a:br>
                <a:rPr lang="en-US" sz="900" dirty="0"/>
              </a:br>
              <a:r>
                <a:rPr lang="en-US" sz="900" b="1" dirty="0">
                  <a:uFillTx/>
                  <a:ea typeface="Open Sans Light" panose="020B0306030504020204" pitchFamily="34" charset="0"/>
                  <a:cs typeface="Open Sans Light" panose="020B0306030504020204" pitchFamily="34" charset="0"/>
                </a:rPr>
                <a:t>Geometry </a:t>
              </a:r>
              <a:r>
                <a:rPr lang="en-US" sz="900" dirty="0">
                  <a:uFillTx/>
                  <a:ea typeface="Open Sans Light" panose="020B0306030504020204" pitchFamily="34" charset="0"/>
                  <a:cs typeface="Open Sans Light" panose="020B0306030504020204" pitchFamily="34" charset="0"/>
                </a:rPr>
                <a:t>– </a:t>
              </a:r>
              <a:r>
                <a:rPr lang="en-US" sz="900" i="1" u="sng" dirty="0">
                  <a:uFillTx/>
                  <a:ea typeface="Open Sans Light" panose="020B0306030504020204" pitchFamily="34" charset="0"/>
                  <a:cs typeface="Open Sans Light" panose="020B0306030504020204" pitchFamily="34" charset="0"/>
                </a:rPr>
                <a:t>recognize, compose,   </a:t>
              </a:r>
            </a:p>
            <a:p>
              <a:r>
                <a:rPr lang="en-US" sz="900" dirty="0">
                  <a:ea typeface="Open Sans Light" panose="020B0306030504020204" pitchFamily="34" charset="0"/>
                  <a:cs typeface="Open Sans Light" panose="020B0306030504020204" pitchFamily="34" charset="0"/>
                </a:rPr>
                <a:t>      </a:t>
              </a:r>
              <a:r>
                <a:rPr lang="en-US" sz="900" i="1" u="sng" dirty="0">
                  <a:uFillTx/>
                  <a:ea typeface="Open Sans Light" panose="020B0306030504020204" pitchFamily="34" charset="0"/>
                  <a:cs typeface="Open Sans Light" panose="020B0306030504020204" pitchFamily="34" charset="0"/>
                </a:rPr>
                <a:t>investigate</a:t>
              </a:r>
              <a:r>
                <a:rPr lang="en-US" sz="900" i="1" dirty="0">
                  <a:uFillTx/>
                  <a:ea typeface="Open Sans Light" panose="020B0306030504020204" pitchFamily="34" charset="0"/>
                  <a:cs typeface="Open Sans Light" panose="020B0306030504020204" pitchFamily="34" charset="0"/>
                </a:rPr>
                <a:t> </a:t>
              </a:r>
              <a:r>
                <a:rPr lang="en-US" sz="900" dirty="0">
                  <a:uFillTx/>
                  <a:ea typeface="Open Sans Light" panose="020B0306030504020204" pitchFamily="34" charset="0"/>
                  <a:cs typeface="Open Sans Light" panose="020B0306030504020204" pitchFamily="34" charset="0"/>
                </a:rPr>
                <a:t>and </a:t>
              </a:r>
              <a:r>
                <a:rPr lang="en-US" sz="900" i="1" u="sng" dirty="0">
                  <a:uFillTx/>
                  <a:ea typeface="Open Sans Light" panose="020B0306030504020204" pitchFamily="34" charset="0"/>
                  <a:cs typeface="Open Sans Light" panose="020B0306030504020204" pitchFamily="34" charset="0"/>
                </a:rPr>
                <a:t>categorize</a:t>
              </a:r>
              <a:r>
                <a:rPr lang="en-US" sz="900" dirty="0">
                  <a:uFillTx/>
                  <a:ea typeface="Open Sans Light" panose="020B0306030504020204" pitchFamily="34" charset="0"/>
                  <a:cs typeface="Open Sans Light" panose="020B0306030504020204" pitchFamily="34" charset="0"/>
                </a:rPr>
                <a:t> two   </a:t>
              </a:r>
            </a:p>
            <a:p>
              <a:r>
                <a:rPr lang="en-US" sz="900" dirty="0">
                  <a:ea typeface="Open Sans Light" panose="020B0306030504020204" pitchFamily="34" charset="0"/>
                  <a:cs typeface="Open Sans Light" panose="020B0306030504020204" pitchFamily="34" charset="0"/>
                </a:rPr>
                <a:t>           </a:t>
              </a:r>
              <a:r>
                <a:rPr lang="en-US" sz="900" dirty="0">
                  <a:uFillTx/>
                  <a:ea typeface="Open Sans Light" panose="020B0306030504020204" pitchFamily="34" charset="0"/>
                  <a:cs typeface="Open Sans Light" panose="020B0306030504020204" pitchFamily="34" charset="0"/>
                </a:rPr>
                <a:t>dimensional shapes and </a:t>
              </a:r>
            </a:p>
            <a:p>
              <a:r>
                <a:rPr lang="en-US" sz="900" dirty="0">
                  <a:ea typeface="Open Sans Light" panose="020B0306030504020204" pitchFamily="34" charset="0"/>
                  <a:cs typeface="Open Sans Light" panose="020B0306030504020204" pitchFamily="34" charset="0"/>
                </a:rPr>
                <a:t>                        </a:t>
              </a:r>
              <a:r>
                <a:rPr lang="en-US" sz="900" dirty="0">
                  <a:uFillTx/>
                  <a:ea typeface="Open Sans Light" panose="020B0306030504020204" pitchFamily="34" charset="0"/>
                  <a:cs typeface="Open Sans Light" panose="020B0306030504020204" pitchFamily="34" charset="0"/>
                </a:rPr>
                <a:t>attributes</a:t>
              </a:r>
            </a:p>
          </p:txBody>
        </p:sp>
      </p:grpSp>
      <p:sp>
        <p:nvSpPr>
          <p:cNvPr id="34" name="TextBox 33"/>
          <p:cNvSpPr txBox="1">
            <a:spLocks/>
          </p:cNvSpPr>
          <p:nvPr/>
        </p:nvSpPr>
        <p:spPr>
          <a:xfrm>
            <a:off x="34805" y="7259095"/>
            <a:ext cx="1683554" cy="400110"/>
          </a:xfrm>
          <a:prstGeom prst="rect">
            <a:avLst/>
          </a:prstGeom>
          <a:noFill/>
        </p:spPr>
        <p:txBody>
          <a:bodyPr wrap="square" rtlCol="0">
            <a:spAutoFit/>
          </a:bodyPr>
          <a:lstStyle/>
          <a:p>
            <a:pPr algn="ctr"/>
            <a:r>
              <a:rPr lang="en-US" sz="2000" b="1" i="1" u="sng" dirty="0">
                <a:uFillTx/>
                <a:latin typeface="Amatic SC" pitchFamily="2" charset="0"/>
              </a:rPr>
              <a:t>Ways to Help</a:t>
            </a:r>
          </a:p>
        </p:txBody>
      </p:sp>
      <p:pic>
        <p:nvPicPr>
          <p:cNvPr id="2" name="Picture 1"/>
          <p:cNvPicPr>
            <a:picLocks noChangeAspect="1"/>
          </p:cNvPicPr>
          <p:nvPr/>
        </p:nvPicPr>
        <p:blipFill rotWithShape="1">
          <a:blip r:embed="rId3" cstate="print"/>
          <a:srcRect l="8104" r="7225"/>
          <a:stretch/>
        </p:blipFill>
        <p:spPr>
          <a:xfrm flipH="1">
            <a:off x="1643329" y="21590808"/>
            <a:ext cx="103569" cy="77350"/>
          </a:xfrm>
          <a:prstGeom prst="rect">
            <a:avLst/>
          </a:prstGeom>
        </p:spPr>
      </p:pic>
      <p:sp>
        <p:nvSpPr>
          <p:cNvPr id="35" name="TextBox 34"/>
          <p:cNvSpPr txBox="1">
            <a:spLocks/>
          </p:cNvSpPr>
          <p:nvPr/>
        </p:nvSpPr>
        <p:spPr>
          <a:xfrm>
            <a:off x="276052" y="7516359"/>
            <a:ext cx="1551433" cy="1631216"/>
          </a:xfrm>
          <a:prstGeom prst="rect">
            <a:avLst/>
          </a:prstGeom>
          <a:noFill/>
        </p:spPr>
        <p:txBody>
          <a:bodyPr wrap="square" rtlCol="0">
            <a:spAutoFit/>
          </a:bodyPr>
          <a:lstStyle/>
          <a:p>
            <a:r>
              <a:rPr lang="en-US" sz="1000" dirty="0" smtClean="0">
                <a:uFillTx/>
                <a:latin typeface="Open Sans Light" panose="020B0306030504020204" pitchFamily="34" charset="0"/>
                <a:ea typeface="Open Sans Light" panose="020B0306030504020204" pitchFamily="34" charset="0"/>
                <a:cs typeface="Open Sans Light" panose="020B0306030504020204" pitchFamily="34" charset="0"/>
              </a:rPr>
              <a:t>Continue helping your child MEMORIZE MULTIPLICATION fact!</a:t>
            </a:r>
          </a:p>
          <a:p>
            <a:endParaRPr lang="en-US" sz="10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Encourage your child to write about his or her reading.   Writing a paragraph response will nightly reading will build writing and comprehension skills.</a:t>
            </a:r>
          </a:p>
        </p:txBody>
      </p:sp>
      <p:sp>
        <p:nvSpPr>
          <p:cNvPr id="7" name="Oval 6"/>
          <p:cNvSpPr>
            <a:spLocks/>
          </p:cNvSpPr>
          <p:nvPr/>
        </p:nvSpPr>
        <p:spPr>
          <a:xfrm>
            <a:off x="3870251" y="7223537"/>
            <a:ext cx="2814102" cy="1872989"/>
          </a:xfrm>
          <a:prstGeom prst="ellipse">
            <a:avLst/>
          </a:prstGeom>
          <a:solidFill>
            <a:srgbClr val="DEC7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38" name="TextBox 37"/>
          <p:cNvSpPr txBox="1">
            <a:spLocks/>
          </p:cNvSpPr>
          <p:nvPr/>
        </p:nvSpPr>
        <p:spPr>
          <a:xfrm>
            <a:off x="3769394" y="7323228"/>
            <a:ext cx="3048010" cy="1554272"/>
          </a:xfrm>
          <a:prstGeom prst="rect">
            <a:avLst/>
          </a:prstGeom>
          <a:noFill/>
        </p:spPr>
        <p:txBody>
          <a:bodyPr wrap="square" rtlCol="0">
            <a:spAutoFit/>
          </a:bodyPr>
          <a:lstStyle/>
          <a:p>
            <a:pPr algn="ctr"/>
            <a:r>
              <a:rPr lang="en-US" sz="2000" b="1" i="1" u="sng" dirty="0">
                <a:uFillTx/>
                <a:latin typeface="Amatic SC" pitchFamily="2" charset="0"/>
                <a:ea typeface="Open Sans Light" panose="020B0306030504020204" pitchFamily="34" charset="0"/>
                <a:cs typeface="Open Sans Light" panose="020B0306030504020204" pitchFamily="34" charset="0"/>
              </a:rPr>
              <a:t>Important Dates</a:t>
            </a:r>
          </a:p>
          <a:p>
            <a:pPr algn="ctr"/>
            <a:r>
              <a:rPr lang="en-US" sz="1500" dirty="0" smtClean="0">
                <a:uFillTx/>
                <a:latin typeface="Amatic SC" pitchFamily="2" charset="0"/>
                <a:ea typeface="Open Sans Light" panose="020B0306030504020204" pitchFamily="34" charset="0"/>
                <a:cs typeface="Open Sans Light" panose="020B0306030504020204" pitchFamily="34" charset="0"/>
              </a:rPr>
              <a:t>Nov. 20 – Early Release: 1:15 dismissal</a:t>
            </a:r>
          </a:p>
          <a:p>
            <a:pPr algn="ctr"/>
            <a:r>
              <a:rPr lang="en-US" sz="1500" dirty="0" smtClean="0">
                <a:latin typeface="Amatic SC" pitchFamily="2" charset="0"/>
                <a:ea typeface="Open Sans Light" panose="020B0306030504020204" pitchFamily="34" charset="0"/>
                <a:cs typeface="Open Sans Light" panose="020B0306030504020204" pitchFamily="34" charset="0"/>
              </a:rPr>
              <a:t>Nov. 21-23 – No school</a:t>
            </a:r>
          </a:p>
          <a:p>
            <a:pPr algn="ctr"/>
            <a:r>
              <a:rPr lang="en-US" sz="1500" dirty="0" smtClean="0">
                <a:uFillTx/>
                <a:latin typeface="Amatic SC" pitchFamily="2" charset="0"/>
                <a:ea typeface="Open Sans Light" panose="020B0306030504020204" pitchFamily="34" charset="0"/>
                <a:cs typeface="Open Sans Light" panose="020B0306030504020204" pitchFamily="34" charset="0"/>
              </a:rPr>
              <a:t>Dec. 4 – Interims</a:t>
            </a:r>
          </a:p>
          <a:p>
            <a:pPr algn="ctr"/>
            <a:r>
              <a:rPr lang="en-US" sz="1500" dirty="0" smtClean="0">
                <a:latin typeface="Amatic SC" pitchFamily="2" charset="0"/>
                <a:ea typeface="Open Sans Light" panose="020B0306030504020204" pitchFamily="34" charset="0"/>
                <a:cs typeface="Open Sans Light" panose="020B0306030504020204" pitchFamily="34" charset="0"/>
              </a:rPr>
              <a:t>Dec. 21 – Early Release: 1:15 dismissal</a:t>
            </a:r>
          </a:p>
          <a:p>
            <a:pPr algn="ctr"/>
            <a:r>
              <a:rPr lang="en-US" sz="1500" dirty="0" smtClean="0">
                <a:uFillTx/>
                <a:latin typeface="Amatic SC" pitchFamily="2" charset="0"/>
                <a:ea typeface="Open Sans Light" panose="020B0306030504020204" pitchFamily="34" charset="0"/>
                <a:cs typeface="Open Sans Light" panose="020B0306030504020204" pitchFamily="34" charset="0"/>
              </a:rPr>
              <a:t>Dec. 24-Jan 2 – Winter Break – no school</a:t>
            </a:r>
          </a:p>
        </p:txBody>
      </p:sp>
      <p:sp>
        <p:nvSpPr>
          <p:cNvPr id="8" name="TextBox 7"/>
          <p:cNvSpPr txBox="1">
            <a:spLocks/>
          </p:cNvSpPr>
          <p:nvPr/>
        </p:nvSpPr>
        <p:spPr>
          <a:xfrm rot="20523811">
            <a:off x="37752" y="3484264"/>
            <a:ext cx="2414044" cy="400110"/>
          </a:xfrm>
          <a:prstGeom prst="rect">
            <a:avLst/>
          </a:prstGeom>
          <a:solidFill>
            <a:schemeClr val="bg2"/>
          </a:solidFill>
          <a:ln>
            <a:solidFill>
              <a:schemeClr val="tx2"/>
            </a:solidFill>
          </a:ln>
        </p:spPr>
        <p:txBody>
          <a:bodyPr wrap="square" rtlCol="0">
            <a:spAutoFit/>
          </a:bodyPr>
          <a:lstStyle/>
          <a:p>
            <a:r>
              <a:rPr lang="en-US" sz="2000" dirty="0">
                <a:solidFill>
                  <a:schemeClr val="accent2">
                    <a:lumMod val="75000"/>
                  </a:schemeClr>
                </a:solidFill>
                <a:uFillTx/>
              </a:rPr>
              <a:t>What Will We Learn?</a:t>
            </a:r>
          </a:p>
        </p:txBody>
      </p:sp>
      <p:sp>
        <p:nvSpPr>
          <p:cNvPr id="9" name="TextBox 8"/>
          <p:cNvSpPr txBox="1">
            <a:spLocks/>
          </p:cNvSpPr>
          <p:nvPr/>
        </p:nvSpPr>
        <p:spPr>
          <a:xfrm>
            <a:off x="1813228" y="6274210"/>
            <a:ext cx="2131626" cy="2769989"/>
          </a:xfrm>
          <a:prstGeom prst="rect">
            <a:avLst/>
          </a:prstGeom>
          <a:noFill/>
          <a:ln>
            <a:solidFill>
              <a:schemeClr val="tx1"/>
            </a:solidFill>
          </a:ln>
        </p:spPr>
        <p:txBody>
          <a:bodyPr wrap="square" rtlCol="0">
            <a:spAutoFit/>
          </a:bodyPr>
          <a:lstStyle/>
          <a:p>
            <a:r>
              <a:rPr lang="en-US" dirty="0">
                <a:uFillTx/>
              </a:rPr>
              <a:t>Resources:</a:t>
            </a:r>
          </a:p>
          <a:p>
            <a:r>
              <a:rPr lang="en-US" sz="1200" i="1" dirty="0" err="1">
                <a:uFillTx/>
              </a:rPr>
              <a:t>TheWCPSSAcademics</a:t>
            </a:r>
            <a:r>
              <a:rPr lang="en-US" sz="1200" i="1" dirty="0">
                <a:uFillTx/>
              </a:rPr>
              <a:t> </a:t>
            </a:r>
            <a:r>
              <a:rPr lang="en-US" sz="1200" i="1" dirty="0" err="1">
                <a:uFillTx/>
              </a:rPr>
              <a:t>youtube</a:t>
            </a:r>
            <a:r>
              <a:rPr lang="en-US" sz="1200" i="1" dirty="0">
                <a:uFillTx/>
              </a:rPr>
              <a:t>  channel </a:t>
            </a:r>
            <a:r>
              <a:rPr lang="en-US" sz="1200" dirty="0">
                <a:uFillTx/>
              </a:rPr>
              <a:t>– teachers demonstrating math strategies</a:t>
            </a:r>
          </a:p>
          <a:p>
            <a:endParaRPr lang="en-US" sz="1200" dirty="0">
              <a:uFillTx/>
              <a:ea typeface="Open Sans Light" panose="020B0306030504020204" pitchFamily="34" charset="0"/>
              <a:cs typeface="Open Sans Light" panose="020B0306030504020204" pitchFamily="34" charset="0"/>
            </a:endParaRPr>
          </a:p>
          <a:p>
            <a:r>
              <a:rPr lang="en-US" sz="1200" i="1" dirty="0">
                <a:uFillTx/>
                <a:ea typeface="Open Sans Light" panose="020B0306030504020204" pitchFamily="34" charset="0"/>
                <a:cs typeface="Open Sans Light" panose="020B0306030504020204" pitchFamily="34" charset="0"/>
              </a:rPr>
              <a:t>aces3rdgrade.weebly.com – </a:t>
            </a:r>
            <a:r>
              <a:rPr lang="en-US" sz="1200" dirty="0">
                <a:uFillTx/>
                <a:ea typeface="Open Sans Light" panose="020B0306030504020204" pitchFamily="34" charset="0"/>
                <a:cs typeface="Open Sans Light" panose="020B0306030504020204" pitchFamily="34" charset="0"/>
              </a:rPr>
              <a:t>check weekly for updates and specific curriculum focuses</a:t>
            </a:r>
          </a:p>
          <a:p>
            <a:r>
              <a:rPr lang="en-US" sz="1200" dirty="0">
                <a:uFillTx/>
                <a:ea typeface="Open Sans Light" panose="020B0306030504020204" pitchFamily="34" charset="0"/>
                <a:cs typeface="Open Sans Light" panose="020B0306030504020204" pitchFamily="34" charset="0"/>
              </a:rPr>
              <a:t>From ACES website: Click on “Parents” then “Homework Resources” for EL information</a:t>
            </a:r>
          </a:p>
          <a:p>
            <a:endParaRPr lang="en-US" sz="1200" dirty="0">
              <a:uFillTx/>
              <a:ea typeface="Open Sans Light" panose="020B0306030504020204" pitchFamily="34" charset="0"/>
              <a:cs typeface="Open Sans Light" panose="020B0306030504020204" pitchFamily="34" charset="0"/>
            </a:endParaRPr>
          </a:p>
          <a:p>
            <a:r>
              <a:rPr lang="en-US" sz="1200" dirty="0">
                <a:ea typeface="Open Sans Light" panose="020B0306030504020204" pitchFamily="34" charset="0"/>
                <a:cs typeface="Open Sans Light" panose="020B0306030504020204" pitchFamily="34" charset="0"/>
              </a:rPr>
              <a:t>Continue to follow your child’s homeroom on ClassDojo</a:t>
            </a:r>
            <a:endParaRPr lang="en-US" sz="1200" dirty="0">
              <a:uFillTx/>
              <a:ea typeface="Open Sans Light" panose="020B0306030504020204" pitchFamily="34" charset="0"/>
              <a:cs typeface="Open Sans Light" panose="020B0306030504020204" pitchFamily="34" charset="0"/>
            </a:endParaRPr>
          </a:p>
        </p:txBody>
      </p:sp>
      <p:sp>
        <p:nvSpPr>
          <p:cNvPr id="17" name="Down Arrow 16"/>
          <p:cNvSpPr>
            <a:spLocks/>
          </p:cNvSpPr>
          <p:nvPr/>
        </p:nvSpPr>
        <p:spPr>
          <a:xfrm>
            <a:off x="1735401" y="3624322"/>
            <a:ext cx="819474" cy="8772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19" name="Rectangle 18"/>
          <p:cNvSpPr>
            <a:spLocks/>
          </p:cNvSpPr>
          <p:nvPr/>
        </p:nvSpPr>
        <p:spPr>
          <a:xfrm>
            <a:off x="2582556" y="4590909"/>
            <a:ext cx="1811978" cy="1554272"/>
          </a:xfrm>
          <a:prstGeom prst="rect">
            <a:avLst/>
          </a:prstGeom>
        </p:spPr>
        <p:txBody>
          <a:bodyPr wrap="square">
            <a:spAutoFit/>
          </a:bodyPr>
          <a:lstStyle/>
          <a:p>
            <a:pPr>
              <a:spcAft>
                <a:spcPts val="300"/>
              </a:spcAft>
            </a:pPr>
            <a:r>
              <a:rPr lang="en-US" sz="1000" b="1" dirty="0">
                <a:uFillTx/>
                <a:ea typeface="Open Sans Light" panose="020B0306030504020204" pitchFamily="34" charset="0"/>
                <a:cs typeface="Open Sans Light" panose="020B0306030504020204" pitchFamily="34" charset="0"/>
              </a:rPr>
              <a:t>Fiction </a:t>
            </a:r>
            <a:r>
              <a:rPr lang="en-US" sz="1000" dirty="0">
                <a:uFillTx/>
              </a:rPr>
              <a:t>– </a:t>
            </a:r>
            <a:r>
              <a:rPr lang="en-US" sz="1000" i="1" u="sng" dirty="0">
                <a:uFillTx/>
              </a:rPr>
              <a:t>comprehend</a:t>
            </a:r>
            <a:r>
              <a:rPr lang="en-US" sz="1000" i="1" dirty="0">
                <a:uFillTx/>
              </a:rPr>
              <a:t> and </a:t>
            </a:r>
            <a:r>
              <a:rPr lang="en-US" sz="1000" i="1" u="sng" dirty="0">
                <a:uFillTx/>
              </a:rPr>
              <a:t>analyze</a:t>
            </a:r>
            <a:r>
              <a:rPr lang="en-US" sz="1000" i="1" dirty="0">
                <a:uFillTx/>
              </a:rPr>
              <a:t> poetry and </a:t>
            </a:r>
            <a:r>
              <a:rPr lang="en-US" sz="1000" i="1" dirty="0" err="1">
                <a:uFillTx/>
              </a:rPr>
              <a:t>pourquoi</a:t>
            </a:r>
            <a:r>
              <a:rPr lang="en-US" sz="1000" i="1" dirty="0">
                <a:uFillTx/>
              </a:rPr>
              <a:t> tales </a:t>
            </a:r>
          </a:p>
          <a:p>
            <a:pPr>
              <a:spcAft>
                <a:spcPts val="300"/>
              </a:spcAft>
            </a:pPr>
            <a:r>
              <a:rPr lang="en-US" sz="1000" b="1" dirty="0">
                <a:uFillTx/>
              </a:rPr>
              <a:t>Nonfiction </a:t>
            </a:r>
            <a:r>
              <a:rPr lang="en-US" sz="1000" dirty="0">
                <a:uFillTx/>
              </a:rPr>
              <a:t>– </a:t>
            </a:r>
            <a:r>
              <a:rPr lang="en-US" sz="1000" i="1" u="sng" dirty="0">
                <a:uFillTx/>
              </a:rPr>
              <a:t>ask </a:t>
            </a:r>
            <a:r>
              <a:rPr lang="en-US" sz="1000" i="1" dirty="0">
                <a:uFillTx/>
              </a:rPr>
              <a:t>and</a:t>
            </a:r>
            <a:r>
              <a:rPr lang="en-US" sz="1000" i="1" u="sng" dirty="0">
                <a:uFillTx/>
              </a:rPr>
              <a:t> answer </a:t>
            </a:r>
            <a:r>
              <a:rPr lang="en-US" sz="1000" i="1" dirty="0">
                <a:uFillTx/>
              </a:rPr>
              <a:t>questions </a:t>
            </a:r>
            <a:r>
              <a:rPr lang="en-US" sz="1000" i="1" u="sng" dirty="0">
                <a:uFillTx/>
              </a:rPr>
              <a:t>referring explicitly </a:t>
            </a:r>
            <a:r>
              <a:rPr lang="en-US" sz="1000" i="1" dirty="0">
                <a:uFillTx/>
              </a:rPr>
              <a:t>to the text to </a:t>
            </a:r>
            <a:r>
              <a:rPr lang="en-US" sz="1000" i="1" u="sng" dirty="0">
                <a:uFillTx/>
              </a:rPr>
              <a:t>research</a:t>
            </a:r>
            <a:r>
              <a:rPr lang="en-US" sz="1000" i="1" dirty="0">
                <a:uFillTx/>
              </a:rPr>
              <a:t> a topic</a:t>
            </a:r>
          </a:p>
          <a:p>
            <a:pPr>
              <a:spcAft>
                <a:spcPts val="300"/>
              </a:spcAft>
            </a:pPr>
            <a:r>
              <a:rPr lang="en-US" sz="1000" b="1" dirty="0">
                <a:uFillTx/>
                <a:ea typeface="Open Sans Light" panose="020B0306030504020204" pitchFamily="34" charset="0"/>
                <a:cs typeface="Open Sans Light" panose="020B0306030504020204" pitchFamily="34" charset="0"/>
              </a:rPr>
              <a:t>Vocabulary </a:t>
            </a:r>
            <a:r>
              <a:rPr lang="en-US" sz="1000" dirty="0">
                <a:uFillTx/>
                <a:ea typeface="Open Sans Light" panose="020B0306030504020204" pitchFamily="34" charset="0"/>
                <a:cs typeface="Open Sans Light" panose="020B0306030504020204" pitchFamily="34" charset="0"/>
              </a:rPr>
              <a:t>– </a:t>
            </a:r>
            <a:r>
              <a:rPr lang="en-US" sz="1000" i="1" dirty="0">
                <a:uFillTx/>
                <a:ea typeface="Open Sans Light" panose="020B0306030504020204" pitchFamily="34" charset="0"/>
                <a:cs typeface="Open Sans Light" panose="020B0306030504020204" pitchFamily="34" charset="0"/>
              </a:rPr>
              <a:t>determine the meaning of </a:t>
            </a:r>
            <a:r>
              <a:rPr lang="en-US" sz="1000" i="1" u="sng" dirty="0">
                <a:uFillTx/>
                <a:ea typeface="Open Sans Light" panose="020B0306030504020204" pitchFamily="34" charset="0"/>
                <a:cs typeface="Open Sans Light" panose="020B0306030504020204" pitchFamily="34" charset="0"/>
              </a:rPr>
              <a:t>unknown</a:t>
            </a:r>
            <a:r>
              <a:rPr lang="en-US" sz="1000" i="1" dirty="0">
                <a:uFillTx/>
                <a:ea typeface="Open Sans Light" panose="020B0306030504020204" pitchFamily="34" charset="0"/>
                <a:cs typeface="Open Sans Light" panose="020B0306030504020204" pitchFamily="34" charset="0"/>
              </a:rPr>
              <a:t> words     while reading</a:t>
            </a:r>
          </a:p>
        </p:txBody>
      </p:sp>
      <p:sp>
        <p:nvSpPr>
          <p:cNvPr id="32" name="TextBox 31"/>
          <p:cNvSpPr txBox="1">
            <a:spLocks/>
          </p:cNvSpPr>
          <p:nvPr/>
        </p:nvSpPr>
        <p:spPr>
          <a:xfrm rot="20891831">
            <a:off x="2958241" y="6003467"/>
            <a:ext cx="1755609" cy="261610"/>
          </a:xfrm>
          <a:prstGeom prst="rect">
            <a:avLst/>
          </a:prstGeom>
          <a:solidFill>
            <a:schemeClr val="bg1">
              <a:lumMod val="75000"/>
            </a:schemeClr>
          </a:solidFill>
          <a:ln>
            <a:solidFill>
              <a:schemeClr val="tx1"/>
            </a:solidFill>
          </a:ln>
        </p:spPr>
        <p:txBody>
          <a:bodyPr wrap="none" rtlCol="0">
            <a:spAutoFit/>
          </a:bodyPr>
          <a:lstStyle/>
          <a:p>
            <a:pPr algn="ctr"/>
            <a:r>
              <a:rPr lang="en-US" sz="1100" dirty="0">
                <a:uFillTx/>
              </a:rPr>
              <a:t>Both fiction and nonfiction!</a:t>
            </a:r>
          </a:p>
        </p:txBody>
      </p:sp>
      <p:sp>
        <p:nvSpPr>
          <p:cNvPr id="11" name="TextBox 10"/>
          <p:cNvSpPr txBox="1"/>
          <p:nvPr/>
        </p:nvSpPr>
        <p:spPr>
          <a:xfrm>
            <a:off x="4612494" y="96393"/>
            <a:ext cx="2050591" cy="646331"/>
          </a:xfrm>
          <a:prstGeom prst="rect">
            <a:avLst/>
          </a:prstGeom>
          <a:ln>
            <a:solidFill>
              <a:schemeClr val="accent6">
                <a:lumMod val="60000"/>
                <a:lumOff val="40000"/>
              </a:schemeClr>
            </a:solidFill>
          </a:ln>
        </p:spPr>
        <p:txBody>
          <a:bodyPr wrap="square" rtlCol="0">
            <a:spAutoFit/>
          </a:bodyPr>
          <a:lstStyle/>
          <a:p>
            <a:pPr algn="ctr"/>
            <a:r>
              <a:rPr lang="en-US" dirty="0" smtClean="0"/>
              <a:t>PROBLEM SOLVING STRATEGIES</a:t>
            </a:r>
            <a:endParaRPr lang="en-US" dirty="0"/>
          </a:p>
        </p:txBody>
      </p:sp>
      <p:pic>
        <p:nvPicPr>
          <p:cNvPr id="16" name="Picture 2" descr="Image result for cubes problem solv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9214" y="792570"/>
            <a:ext cx="1293737" cy="167706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3" name="Picture 32"/>
          <p:cNvPicPr>
            <a:picLocks noChangeAspect="1"/>
          </p:cNvPicPr>
          <p:nvPr/>
        </p:nvPicPr>
        <p:blipFill>
          <a:blip r:embed="rId5"/>
          <a:stretch>
            <a:fillRect/>
          </a:stretch>
        </p:blipFill>
        <p:spPr>
          <a:xfrm>
            <a:off x="5230408" y="2315526"/>
            <a:ext cx="1546572" cy="1776948"/>
          </a:xfrm>
          <a:prstGeom prst="rect">
            <a:avLst/>
          </a:prstGeom>
          <a:ln>
            <a:solidFill>
              <a:schemeClr val="tx1"/>
            </a:solidFill>
          </a:ln>
        </p:spPr>
      </p:pic>
      <p:sp>
        <p:nvSpPr>
          <p:cNvPr id="36" name="TextBox 35"/>
          <p:cNvSpPr txBox="1"/>
          <p:nvPr/>
        </p:nvSpPr>
        <p:spPr>
          <a:xfrm rot="759334">
            <a:off x="5819330" y="1003170"/>
            <a:ext cx="938814" cy="1015663"/>
          </a:xfrm>
          <a:prstGeom prst="rect">
            <a:avLst/>
          </a:prstGeom>
          <a:solidFill>
            <a:srgbClr val="FFFF00"/>
          </a:solidFill>
        </p:spPr>
        <p:txBody>
          <a:bodyPr wrap="square" rtlCol="0">
            <a:spAutoFit/>
          </a:bodyPr>
          <a:lstStyle/>
          <a:p>
            <a:r>
              <a:rPr lang="en-US" sz="1500" dirty="0" smtClean="0">
                <a:solidFill>
                  <a:srgbClr val="FF0000"/>
                </a:solidFill>
              </a:rPr>
              <a:t>For</a:t>
            </a:r>
          </a:p>
          <a:p>
            <a:r>
              <a:rPr lang="en-US" sz="1500" dirty="0">
                <a:solidFill>
                  <a:srgbClr val="FF0000"/>
                </a:solidFill>
              </a:rPr>
              <a:t>s</a:t>
            </a:r>
            <a:r>
              <a:rPr lang="en-US" sz="1500" dirty="0" smtClean="0">
                <a:solidFill>
                  <a:srgbClr val="FF0000"/>
                </a:solidFill>
              </a:rPr>
              <a:t>olving math problems</a:t>
            </a:r>
            <a:endParaRPr lang="en-US" sz="1500" dirty="0">
              <a:solidFill>
                <a:srgbClr val="FF0000"/>
              </a:solidFill>
            </a:endParaRPr>
          </a:p>
        </p:txBody>
      </p:sp>
      <p:sp>
        <p:nvSpPr>
          <p:cNvPr id="40" name="TextBox 39"/>
          <p:cNvSpPr txBox="1"/>
          <p:nvPr/>
        </p:nvSpPr>
        <p:spPr>
          <a:xfrm rot="20733036">
            <a:off x="4238341" y="3007192"/>
            <a:ext cx="943038" cy="784830"/>
          </a:xfrm>
          <a:prstGeom prst="rect">
            <a:avLst/>
          </a:prstGeom>
          <a:solidFill>
            <a:srgbClr val="FFFF00"/>
          </a:solidFill>
        </p:spPr>
        <p:txBody>
          <a:bodyPr wrap="square" rtlCol="0">
            <a:spAutoFit/>
          </a:bodyPr>
          <a:lstStyle/>
          <a:p>
            <a:r>
              <a:rPr lang="en-US" sz="1500" dirty="0" smtClean="0">
                <a:solidFill>
                  <a:srgbClr val="FF0000"/>
                </a:solidFill>
              </a:rPr>
              <a:t>For reading passages</a:t>
            </a:r>
            <a:endParaRPr lang="en-US" sz="1500" dirty="0">
              <a:solidFill>
                <a:srgbClr val="FF0000"/>
              </a:solidFill>
            </a:endParaRPr>
          </a:p>
        </p:txBody>
      </p:sp>
      <p:cxnSp>
        <p:nvCxnSpPr>
          <p:cNvPr id="50" name="Curved Connector 49"/>
          <p:cNvCxnSpPr/>
          <p:nvPr/>
        </p:nvCxnSpPr>
        <p:spPr>
          <a:xfrm rot="5400000" flipH="1" flipV="1">
            <a:off x="4535722" y="2493616"/>
            <a:ext cx="758574" cy="643618"/>
          </a:xfrm>
          <a:prstGeom prst="curved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1" name="Curved Connector 60"/>
          <p:cNvCxnSpPr/>
          <p:nvPr/>
        </p:nvCxnSpPr>
        <p:spPr>
          <a:xfrm>
            <a:off x="5695607" y="879734"/>
            <a:ext cx="1038598" cy="331306"/>
          </a:xfrm>
          <a:prstGeom prst="curvedConnector3">
            <a:avLst>
              <a:gd name="adj1" fmla="val 71399"/>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024" name="TextBox 1023"/>
          <p:cNvSpPr txBox="1"/>
          <p:nvPr/>
        </p:nvSpPr>
        <p:spPr>
          <a:xfrm>
            <a:off x="4155338" y="6343650"/>
            <a:ext cx="2414110" cy="879887"/>
          </a:xfrm>
          <a:prstGeom prst="rect">
            <a:avLst/>
          </a:prstGeom>
        </p:spPr>
        <p:txBody>
          <a:bodyPr wrap="square" rtlCol="0">
            <a:spAutoFit/>
          </a:bodyPr>
          <a:lstStyle/>
          <a:p>
            <a:endParaRPr lang="en-US"/>
          </a:p>
        </p:txBody>
      </p:sp>
      <p:sp>
        <p:nvSpPr>
          <p:cNvPr id="1027" name="TextBox 1026"/>
          <p:cNvSpPr txBox="1"/>
          <p:nvPr/>
        </p:nvSpPr>
        <p:spPr>
          <a:xfrm>
            <a:off x="4736459" y="5938233"/>
            <a:ext cx="1997746" cy="1384995"/>
          </a:xfrm>
          <a:prstGeom prst="rect">
            <a:avLst/>
          </a:prstGeom>
          <a:solidFill>
            <a:srgbClr val="E4AECA"/>
          </a:solidFill>
        </p:spPr>
        <p:txBody>
          <a:bodyPr wrap="square" rtlCol="0">
            <a:spAutoFit/>
          </a:bodyPr>
          <a:lstStyle/>
          <a:p>
            <a:r>
              <a:rPr lang="en-US" sz="1400" dirty="0" smtClean="0"/>
              <a:t>Be on the lookout for information about our Multiplication Ice Cream Parties!  The more students memorize, the bigger the sundae!</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1857</TotalTime>
  <Words>351</Words>
  <Application>Microsoft Office PowerPoint</Application>
  <PresentationFormat>Letter Paper (8.5x11 in)</PresentationFormat>
  <Paragraphs>43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Amatic SC</vt:lpstr>
      <vt:lpstr>Arial</vt:lpstr>
      <vt:lpstr>Calibri</vt:lpstr>
      <vt:lpstr>Calibri Light</vt:lpstr>
      <vt:lpstr>Open Sans</vt:lpstr>
      <vt:lpstr>Open Sans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Gonzalez</dc:creator>
  <cp:lastModifiedBy>Laura Powell</cp:lastModifiedBy>
  <cp:revision>99</cp:revision>
  <cp:lastPrinted>2015-01-06T22:48:41Z</cp:lastPrinted>
  <dcterms:created xsi:type="dcterms:W3CDTF">2014-11-15T02:21:14Z</dcterms:created>
  <dcterms:modified xsi:type="dcterms:W3CDTF">2018-11-12T01:54:07Z</dcterms:modified>
</cp:coreProperties>
</file>